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1" r:id="rId4"/>
    <p:sldMasterId id="2147483672" r:id="rId5"/>
  </p:sldMasterIdLst>
  <p:notesMasterIdLst>
    <p:notesMasterId r:id="rId16"/>
  </p:notesMasterIdLst>
  <p:sldIdLst>
    <p:sldId id="257" r:id="rId6"/>
    <p:sldId id="258" r:id="rId7"/>
    <p:sldId id="259" r:id="rId8"/>
    <p:sldId id="260" r:id="rId9"/>
    <p:sldId id="261" r:id="rId10"/>
    <p:sldId id="262" r:id="rId11"/>
    <p:sldId id="265" r:id="rId12"/>
    <p:sldId id="263" r:id="rId13"/>
    <p:sldId id="264" r:id="rId14"/>
    <p:sldId id="268" r:id="rId15"/>
  </p:sldIdLst>
  <p:sldSz cx="9144000" cy="6858000" type="screen4x3"/>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o Jassi" initials="AJ" lastIdx="1" clrIdx="0">
    <p:extLst>
      <p:ext uri="{19B8F6BF-5375-455C-9EA6-DF929625EA0E}">
        <p15:presenceInfo xmlns:p15="http://schemas.microsoft.com/office/powerpoint/2012/main" userId="S::Jassi.Aho@turkuamk.fi::d9bbff19-ed9b-4e82-ab95-6eb39b9952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961"/>
    <a:srgbClr val="E4E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47F050-E3D2-4D8F-A351-99E4F00E3079}">
  <a:tblStyle styleId="{5347F050-E3D2-4D8F-A351-99E4F00E307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5E6"/>
          </a:solidFill>
        </a:fill>
      </a:tcStyle>
    </a:wholeTbl>
    <a:band1H>
      <a:tcTxStyle/>
      <a:tcStyle>
        <a:tcBdr/>
        <a:fill>
          <a:solidFill>
            <a:srgbClr val="FEEACA"/>
          </a:solidFill>
        </a:fill>
      </a:tcStyle>
    </a:band1H>
    <a:band2H>
      <a:tcTxStyle/>
      <a:tcStyle>
        <a:tcBdr/>
      </a:tcStyle>
    </a:band2H>
    <a:band1V>
      <a:tcTxStyle/>
      <a:tcStyle>
        <a:tcBdr/>
        <a:fill>
          <a:solidFill>
            <a:srgbClr val="FEEA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6733" autoAdjust="0"/>
  </p:normalViewPr>
  <p:slideViewPr>
    <p:cSldViewPr snapToGrid="0">
      <p:cViewPr varScale="1">
        <p:scale>
          <a:sx n="60" d="100"/>
          <a:sy n="60" d="100"/>
        </p:scale>
        <p:origin x="127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41840-0346-4852-9C36-94D8AAD2AD0D}"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GB"/>
        </a:p>
      </dgm:t>
    </dgm:pt>
    <dgm:pt modelId="{13B1166D-4F0B-4A54-BFAF-1855BB22C0FA}">
      <dgm:prSet phldrT="[Text]" custT="1"/>
      <dgm:spPr>
        <a:xfrm>
          <a:off x="4421423" y="382"/>
          <a:ext cx="1215553" cy="1215553"/>
        </a:xfrm>
        <a:prstGeom prst="ellipse">
          <a:avLst/>
        </a:prstGeom>
      </dgm:spPr>
      <dgm:t>
        <a:bodyPr/>
        <a:lstStyle/>
        <a:p>
          <a:pPr>
            <a:buNone/>
          </a:pPr>
          <a:r>
            <a:rPr lang="en-GB" sz="1600" b="1">
              <a:solidFill>
                <a:schemeClr val="tx1"/>
              </a:solidFill>
              <a:latin typeface="Calibri" panose="020F0502020204030204"/>
              <a:ea typeface="+mn-ea"/>
              <a:cs typeface="+mn-cs"/>
            </a:rPr>
            <a:t>Planning</a:t>
          </a:r>
          <a:endParaRPr lang="en-GB" sz="1600" b="1" dirty="0">
            <a:solidFill>
              <a:schemeClr val="tx1"/>
            </a:solidFill>
            <a:latin typeface="Calibri" panose="020F0502020204030204"/>
            <a:ea typeface="+mn-ea"/>
            <a:cs typeface="+mn-cs"/>
          </a:endParaRPr>
        </a:p>
      </dgm:t>
    </dgm:pt>
    <dgm:pt modelId="{561C0395-9C60-4786-BDBF-02BB6383BD72}" type="parTrans" cxnId="{6A68DDBF-CFCC-47D0-A9CB-3D9120A386A9}">
      <dgm:prSet/>
      <dgm:spPr/>
      <dgm:t>
        <a:bodyPr/>
        <a:lstStyle/>
        <a:p>
          <a:endParaRPr lang="en-GB" sz="1600" b="1">
            <a:solidFill>
              <a:schemeClr val="tx1"/>
            </a:solidFill>
          </a:endParaRPr>
        </a:p>
      </dgm:t>
    </dgm:pt>
    <dgm:pt modelId="{60B65BB9-C9C8-47E9-99D8-F318C831EB2A}" type="sibTrans" cxnId="{6A68DDBF-CFCC-47D0-A9CB-3D9120A386A9}">
      <dgm:prSet custT="1"/>
      <dgm:spPr>
        <a:xfrm rot="2095963">
          <a:off x="5606290" y="916118"/>
          <a:ext cx="315005" cy="410249"/>
        </a:xfrm>
        <a:prstGeom prst="rightArrow">
          <a:avLst>
            <a:gd name="adj1" fmla="val 60000"/>
            <a:gd name="adj2" fmla="val 50000"/>
          </a:avLst>
        </a:prstGeom>
      </dgm:spPr>
      <dgm:t>
        <a:bodyPr/>
        <a:lstStyle/>
        <a:p>
          <a:pPr>
            <a:buNone/>
          </a:pPr>
          <a:endParaRPr lang="en-GB" sz="1600" b="1">
            <a:solidFill>
              <a:schemeClr val="tx1"/>
            </a:solidFill>
            <a:latin typeface="Calibri" panose="020F0502020204030204"/>
            <a:ea typeface="+mn-ea"/>
            <a:cs typeface="+mn-cs"/>
          </a:endParaRPr>
        </a:p>
      </dgm:t>
    </dgm:pt>
    <dgm:pt modelId="{5E0BE917-B474-47C3-9E22-845C0E012257}">
      <dgm:prSet phldrT="[Text]" custT="1"/>
      <dgm:spPr>
        <a:xfrm>
          <a:off x="5905227" y="1036758"/>
          <a:ext cx="1215553" cy="1215553"/>
        </a:xfrm>
        <a:prstGeom prst="ellipse">
          <a:avLst/>
        </a:prstGeom>
      </dgm:spPr>
      <dgm:t>
        <a:bodyPr/>
        <a:lstStyle/>
        <a:p>
          <a:pPr>
            <a:buNone/>
          </a:pPr>
          <a:r>
            <a:rPr lang="en-GB" sz="1600" b="1">
              <a:solidFill>
                <a:schemeClr val="tx1"/>
              </a:solidFill>
              <a:latin typeface="Calibri" panose="020F0502020204030204"/>
              <a:ea typeface="+mn-ea"/>
              <a:cs typeface="+mn-cs"/>
            </a:rPr>
            <a:t>National legislation</a:t>
          </a:r>
          <a:endParaRPr lang="en-GB" sz="1600" b="1" dirty="0">
            <a:solidFill>
              <a:schemeClr val="tx1"/>
            </a:solidFill>
            <a:latin typeface="Calibri" panose="020F0502020204030204"/>
            <a:ea typeface="+mn-ea"/>
            <a:cs typeface="+mn-cs"/>
          </a:endParaRPr>
        </a:p>
      </dgm:t>
    </dgm:pt>
    <dgm:pt modelId="{F0D63E24-A363-41E8-B916-5480058F35BF}" type="parTrans" cxnId="{821E47EC-8DB1-49C6-A533-D689FB271E1D}">
      <dgm:prSet/>
      <dgm:spPr/>
      <dgm:t>
        <a:bodyPr/>
        <a:lstStyle/>
        <a:p>
          <a:endParaRPr lang="en-GB" sz="1600" b="1">
            <a:solidFill>
              <a:schemeClr val="tx1"/>
            </a:solidFill>
          </a:endParaRPr>
        </a:p>
      </dgm:t>
    </dgm:pt>
    <dgm:pt modelId="{CFB03995-6C29-457B-B187-6AAE79608574}" type="sibTrans" cxnId="{821E47EC-8DB1-49C6-A533-D689FB271E1D}">
      <dgm:prSet custT="1"/>
      <dgm:spPr>
        <a:xfrm rot="6474429">
          <a:off x="6059187" y="2315225"/>
          <a:ext cx="341631" cy="410249"/>
        </a:xfrm>
        <a:prstGeom prst="rightArrow">
          <a:avLst>
            <a:gd name="adj1" fmla="val 60000"/>
            <a:gd name="adj2" fmla="val 50000"/>
          </a:avLst>
        </a:prstGeom>
      </dgm:spPr>
      <dgm:t>
        <a:bodyPr/>
        <a:lstStyle/>
        <a:p>
          <a:pPr>
            <a:buNone/>
          </a:pPr>
          <a:endParaRPr lang="en-GB" sz="1600" b="1">
            <a:solidFill>
              <a:schemeClr val="tx1"/>
            </a:solidFill>
            <a:latin typeface="Calibri" panose="020F0502020204030204"/>
            <a:ea typeface="+mn-ea"/>
            <a:cs typeface="+mn-cs"/>
          </a:endParaRPr>
        </a:p>
      </dgm:t>
    </dgm:pt>
    <dgm:pt modelId="{F6BF877A-B7D0-4899-9C5A-C1FDDA8BB332}">
      <dgm:prSet phldrT="[Text]" custT="1"/>
      <dgm:spPr>
        <a:xfrm>
          <a:off x="5333279" y="2806788"/>
          <a:ext cx="1215553" cy="1215553"/>
        </a:xfrm>
        <a:prstGeom prst="ellipse">
          <a:avLst/>
        </a:prstGeom>
      </dgm:spPr>
      <dgm:t>
        <a:bodyPr/>
        <a:lstStyle/>
        <a:p>
          <a:pPr>
            <a:buNone/>
          </a:pPr>
          <a:r>
            <a:rPr lang="en-GB" sz="1600" b="1" dirty="0">
              <a:solidFill>
                <a:schemeClr val="tx1"/>
              </a:solidFill>
              <a:latin typeface="Calibri" panose="020F0502020204030204"/>
              <a:ea typeface="+mn-ea"/>
              <a:cs typeface="+mn-cs"/>
            </a:rPr>
            <a:t>New technology</a:t>
          </a:r>
        </a:p>
      </dgm:t>
    </dgm:pt>
    <dgm:pt modelId="{755E0145-54C9-4F3A-9238-8F63ED3E3476}" type="parTrans" cxnId="{638E8649-7C11-4AA9-9430-3FB47A8A2BEF}">
      <dgm:prSet/>
      <dgm:spPr/>
      <dgm:t>
        <a:bodyPr/>
        <a:lstStyle/>
        <a:p>
          <a:endParaRPr lang="en-GB" sz="1600" b="1">
            <a:solidFill>
              <a:schemeClr val="tx1"/>
            </a:solidFill>
          </a:endParaRPr>
        </a:p>
      </dgm:t>
    </dgm:pt>
    <dgm:pt modelId="{3C30024E-E89C-495D-AA88-6D8B27CC6E17}" type="sibTrans" cxnId="{638E8649-7C11-4AA9-9430-3FB47A8A2BEF}">
      <dgm:prSet custT="1"/>
      <dgm:spPr>
        <a:xfrm rot="10800000">
          <a:off x="4877160" y="3209440"/>
          <a:ext cx="322324" cy="410249"/>
        </a:xfrm>
        <a:prstGeom prst="rightArrow">
          <a:avLst>
            <a:gd name="adj1" fmla="val 60000"/>
            <a:gd name="adj2" fmla="val 50000"/>
          </a:avLst>
        </a:prstGeom>
      </dgm:spPr>
      <dgm:t>
        <a:bodyPr/>
        <a:lstStyle/>
        <a:p>
          <a:pPr>
            <a:buNone/>
          </a:pPr>
          <a:endParaRPr lang="en-GB" sz="1600" b="1">
            <a:solidFill>
              <a:schemeClr val="tx1"/>
            </a:solidFill>
            <a:latin typeface="Calibri" panose="020F0502020204030204"/>
            <a:ea typeface="+mn-ea"/>
            <a:cs typeface="+mn-cs"/>
          </a:endParaRPr>
        </a:p>
      </dgm:t>
    </dgm:pt>
    <dgm:pt modelId="{950FE460-E744-43FF-9214-D73EBE45014F}">
      <dgm:prSet phldrT="[Text]" custT="1"/>
      <dgm:spPr>
        <a:xfrm>
          <a:off x="3509566" y="2806788"/>
          <a:ext cx="1215553" cy="1215553"/>
        </a:xfrm>
        <a:prstGeom prst="ellipse">
          <a:avLst/>
        </a:prstGeom>
      </dgm:spPr>
      <dgm:t>
        <a:bodyPr/>
        <a:lstStyle/>
        <a:p>
          <a:pPr>
            <a:buNone/>
          </a:pPr>
          <a:r>
            <a:rPr lang="en-GB" sz="1600" b="1">
              <a:solidFill>
                <a:schemeClr val="tx1"/>
              </a:solidFill>
              <a:latin typeface="Calibri" panose="020F0502020204030204"/>
              <a:ea typeface="+mn-ea"/>
              <a:cs typeface="+mn-cs"/>
            </a:rPr>
            <a:t>Infrastructure</a:t>
          </a:r>
          <a:endParaRPr lang="en-GB" sz="1600" b="1" dirty="0">
            <a:solidFill>
              <a:schemeClr val="tx1"/>
            </a:solidFill>
            <a:latin typeface="Calibri" panose="020F0502020204030204"/>
            <a:ea typeface="+mn-ea"/>
            <a:cs typeface="+mn-cs"/>
          </a:endParaRPr>
        </a:p>
      </dgm:t>
    </dgm:pt>
    <dgm:pt modelId="{E4B0C1D4-464D-46E3-84B7-144F11F8BA59}" type="parTrans" cxnId="{3A2B93D5-F64B-4FD2-85DA-91B1329D8248}">
      <dgm:prSet/>
      <dgm:spPr/>
      <dgm:t>
        <a:bodyPr/>
        <a:lstStyle/>
        <a:p>
          <a:endParaRPr lang="en-GB" sz="1600" b="1">
            <a:solidFill>
              <a:schemeClr val="tx1"/>
            </a:solidFill>
          </a:endParaRPr>
        </a:p>
      </dgm:t>
    </dgm:pt>
    <dgm:pt modelId="{F72DE7E7-EEA9-4673-BDAC-58BFF8C47496}" type="sibTrans" cxnId="{3A2B93D5-F64B-4FD2-85DA-91B1329D8248}">
      <dgm:prSet custT="1"/>
      <dgm:spPr>
        <a:xfrm rot="15120000">
          <a:off x="3677221" y="2350889"/>
          <a:ext cx="322324" cy="410249"/>
        </a:xfrm>
        <a:prstGeom prst="rightArrow">
          <a:avLst>
            <a:gd name="adj1" fmla="val 60000"/>
            <a:gd name="adj2" fmla="val 50000"/>
          </a:avLst>
        </a:prstGeom>
      </dgm:spPr>
      <dgm:t>
        <a:bodyPr/>
        <a:lstStyle/>
        <a:p>
          <a:pPr>
            <a:buNone/>
          </a:pPr>
          <a:endParaRPr lang="en-GB" sz="1600" b="1">
            <a:solidFill>
              <a:schemeClr val="tx1"/>
            </a:solidFill>
            <a:latin typeface="Calibri" panose="020F0502020204030204"/>
            <a:ea typeface="+mn-ea"/>
            <a:cs typeface="+mn-cs"/>
          </a:endParaRPr>
        </a:p>
      </dgm:t>
    </dgm:pt>
    <dgm:pt modelId="{595318A5-4B25-4E2E-8CB4-CA1B5537F94C}">
      <dgm:prSet phldrT="[Text]" custT="1"/>
      <dgm:spPr>
        <a:xfrm>
          <a:off x="2946008" y="1072334"/>
          <a:ext cx="1215553" cy="1215553"/>
        </a:xfrm>
        <a:prstGeom prst="ellipse">
          <a:avLst/>
        </a:prstGeom>
      </dgm:spPr>
      <dgm:t>
        <a:bodyPr/>
        <a:lstStyle/>
        <a:p>
          <a:pPr>
            <a:buNone/>
          </a:pPr>
          <a:r>
            <a:rPr lang="en-GB" sz="1600" b="1" dirty="0">
              <a:solidFill>
                <a:schemeClr val="tx1"/>
              </a:solidFill>
              <a:latin typeface="Calibri" panose="020F0502020204030204"/>
              <a:ea typeface="+mn-ea"/>
              <a:cs typeface="+mn-cs"/>
            </a:rPr>
            <a:t>Communication with local institutions</a:t>
          </a:r>
        </a:p>
      </dgm:t>
    </dgm:pt>
    <dgm:pt modelId="{B763AF6B-C657-4BA1-AFC9-4FD003807534}" type="parTrans" cxnId="{22A9BBE5-8573-40D6-A838-3D09EBBE336F}">
      <dgm:prSet/>
      <dgm:spPr/>
      <dgm:t>
        <a:bodyPr/>
        <a:lstStyle/>
        <a:p>
          <a:endParaRPr lang="en-GB" sz="1600" b="1">
            <a:solidFill>
              <a:schemeClr val="tx1"/>
            </a:solidFill>
          </a:endParaRPr>
        </a:p>
      </dgm:t>
    </dgm:pt>
    <dgm:pt modelId="{9E99B504-757A-4F16-9665-E1EA5D294F8D}" type="sibTrans" cxnId="{22A9BBE5-8573-40D6-A838-3D09EBBE336F}">
      <dgm:prSet custT="1"/>
      <dgm:spPr>
        <a:xfrm rot="19440000">
          <a:off x="4122950" y="944372"/>
          <a:ext cx="322324" cy="410249"/>
        </a:xfrm>
        <a:prstGeom prst="rightArrow">
          <a:avLst>
            <a:gd name="adj1" fmla="val 60000"/>
            <a:gd name="adj2" fmla="val 50000"/>
          </a:avLst>
        </a:prstGeom>
      </dgm:spPr>
      <dgm:t>
        <a:bodyPr/>
        <a:lstStyle/>
        <a:p>
          <a:pPr>
            <a:buNone/>
          </a:pPr>
          <a:endParaRPr lang="en-GB" sz="1600" b="1">
            <a:solidFill>
              <a:schemeClr val="tx1"/>
            </a:solidFill>
            <a:latin typeface="Calibri" panose="020F0502020204030204"/>
            <a:ea typeface="+mn-ea"/>
            <a:cs typeface="+mn-cs"/>
          </a:endParaRPr>
        </a:p>
      </dgm:t>
    </dgm:pt>
    <dgm:pt modelId="{252AE010-B7F8-42A7-8D55-00654A0506A8}">
      <dgm:prSet custT="1"/>
      <dgm:spPr/>
      <dgm:t>
        <a:bodyPr/>
        <a:lstStyle/>
        <a:p>
          <a:r>
            <a:rPr lang="en-GB" sz="1600" b="1" dirty="0">
              <a:solidFill>
                <a:schemeClr val="tx1"/>
              </a:solidFill>
            </a:rPr>
            <a:t>Electrification</a:t>
          </a:r>
        </a:p>
      </dgm:t>
    </dgm:pt>
    <dgm:pt modelId="{99596C79-A63D-45FF-B25B-DD80A2DAA55E}" type="parTrans" cxnId="{A5E8D0B6-1715-4F99-88CC-718A2CB0E658}">
      <dgm:prSet/>
      <dgm:spPr/>
      <dgm:t>
        <a:bodyPr/>
        <a:lstStyle/>
        <a:p>
          <a:endParaRPr lang="en-GB" sz="1600" b="1">
            <a:solidFill>
              <a:schemeClr val="tx1"/>
            </a:solidFill>
          </a:endParaRPr>
        </a:p>
      </dgm:t>
    </dgm:pt>
    <dgm:pt modelId="{C6105157-4A42-446C-A882-DA3BA1AB9217}" type="sibTrans" cxnId="{A5E8D0B6-1715-4F99-88CC-718A2CB0E658}">
      <dgm:prSet custT="1"/>
      <dgm:spPr/>
      <dgm:t>
        <a:bodyPr/>
        <a:lstStyle/>
        <a:p>
          <a:endParaRPr lang="en-GB" sz="1600" b="1">
            <a:solidFill>
              <a:schemeClr val="tx1"/>
            </a:solidFill>
          </a:endParaRPr>
        </a:p>
      </dgm:t>
    </dgm:pt>
    <dgm:pt modelId="{375E8F71-65AD-4134-955F-7C494CD8527A}" type="pres">
      <dgm:prSet presAssocID="{28C41840-0346-4852-9C36-94D8AAD2AD0D}" presName="cycle" presStyleCnt="0">
        <dgm:presLayoutVars>
          <dgm:dir/>
          <dgm:resizeHandles val="exact"/>
        </dgm:presLayoutVars>
      </dgm:prSet>
      <dgm:spPr/>
    </dgm:pt>
    <dgm:pt modelId="{12F8A254-0EEC-4375-8B5D-84B74850CB37}" type="pres">
      <dgm:prSet presAssocID="{252AE010-B7F8-42A7-8D55-00654A0506A8}" presName="node" presStyleLbl="node1" presStyleIdx="0" presStyleCnt="6" custScaleX="148426" custScaleY="74954">
        <dgm:presLayoutVars>
          <dgm:bulletEnabled val="1"/>
        </dgm:presLayoutVars>
      </dgm:prSet>
      <dgm:spPr/>
    </dgm:pt>
    <dgm:pt modelId="{B34CB220-0B13-45D5-BDF0-E184615B9B1D}" type="pres">
      <dgm:prSet presAssocID="{C6105157-4A42-446C-A882-DA3BA1AB9217}" presName="sibTrans" presStyleLbl="sibTrans2D1" presStyleIdx="0" presStyleCnt="6"/>
      <dgm:spPr/>
    </dgm:pt>
    <dgm:pt modelId="{2130D843-9D65-40DB-BD9A-7E3887E4189A}" type="pres">
      <dgm:prSet presAssocID="{C6105157-4A42-446C-A882-DA3BA1AB9217}" presName="connectorText" presStyleLbl="sibTrans2D1" presStyleIdx="0" presStyleCnt="6"/>
      <dgm:spPr/>
    </dgm:pt>
    <dgm:pt modelId="{CCFEDFA8-F58C-4903-A7AF-0F1620DEF2AC}" type="pres">
      <dgm:prSet presAssocID="{13B1166D-4F0B-4A54-BFAF-1855BB22C0FA}" presName="node" presStyleLbl="node1" presStyleIdx="1" presStyleCnt="6" custScaleX="127167" custScaleY="109569">
        <dgm:presLayoutVars>
          <dgm:bulletEnabled val="1"/>
        </dgm:presLayoutVars>
      </dgm:prSet>
      <dgm:spPr/>
    </dgm:pt>
    <dgm:pt modelId="{3BA93A8B-4DF6-46BC-857B-B96795B428E8}" type="pres">
      <dgm:prSet presAssocID="{60B65BB9-C9C8-47E9-99D8-F318C831EB2A}" presName="sibTrans" presStyleLbl="sibTrans2D1" presStyleIdx="1" presStyleCnt="6"/>
      <dgm:spPr/>
    </dgm:pt>
    <dgm:pt modelId="{31D6CA96-18EC-4DEB-878B-EAB3131332EB}" type="pres">
      <dgm:prSet presAssocID="{60B65BB9-C9C8-47E9-99D8-F318C831EB2A}" presName="connectorText" presStyleLbl="sibTrans2D1" presStyleIdx="1" presStyleCnt="6"/>
      <dgm:spPr/>
    </dgm:pt>
    <dgm:pt modelId="{9EEB4285-BE81-4078-861B-4F8B16B07CD4}" type="pres">
      <dgm:prSet presAssocID="{5E0BE917-B474-47C3-9E22-845C0E012257}" presName="node" presStyleLbl="node1" presStyleIdx="2" presStyleCnt="6" custScaleX="138508" custScaleY="115730" custRadScaleRad="101243" custRadScaleInc="-3166">
        <dgm:presLayoutVars>
          <dgm:bulletEnabled val="1"/>
        </dgm:presLayoutVars>
      </dgm:prSet>
      <dgm:spPr/>
    </dgm:pt>
    <dgm:pt modelId="{13C92E4C-5AF1-4503-A0CC-9E85A02FC614}" type="pres">
      <dgm:prSet presAssocID="{CFB03995-6C29-457B-B187-6AAE79608574}" presName="sibTrans" presStyleLbl="sibTrans2D1" presStyleIdx="2" presStyleCnt="6"/>
      <dgm:spPr/>
    </dgm:pt>
    <dgm:pt modelId="{1D888E08-A4EE-4A88-82D1-ED192DB79C70}" type="pres">
      <dgm:prSet presAssocID="{CFB03995-6C29-457B-B187-6AAE79608574}" presName="connectorText" presStyleLbl="sibTrans2D1" presStyleIdx="2" presStyleCnt="6"/>
      <dgm:spPr/>
    </dgm:pt>
    <dgm:pt modelId="{CA213C16-34C1-48A1-93FA-EA248D486B85}" type="pres">
      <dgm:prSet presAssocID="{F6BF877A-B7D0-4899-9C5A-C1FDDA8BB332}" presName="node" presStyleLbl="node1" presStyleIdx="3" presStyleCnt="6" custScaleX="139020" custScaleY="98751">
        <dgm:presLayoutVars>
          <dgm:bulletEnabled val="1"/>
        </dgm:presLayoutVars>
      </dgm:prSet>
      <dgm:spPr/>
    </dgm:pt>
    <dgm:pt modelId="{AE2B706A-0055-4395-BB8F-60C66F66859E}" type="pres">
      <dgm:prSet presAssocID="{3C30024E-E89C-495D-AA88-6D8B27CC6E17}" presName="sibTrans" presStyleLbl="sibTrans2D1" presStyleIdx="3" presStyleCnt="6"/>
      <dgm:spPr/>
    </dgm:pt>
    <dgm:pt modelId="{4F4E1D60-E702-4FBE-AD44-0CEE259D8574}" type="pres">
      <dgm:prSet presAssocID="{3C30024E-E89C-495D-AA88-6D8B27CC6E17}" presName="connectorText" presStyleLbl="sibTrans2D1" presStyleIdx="3" presStyleCnt="6"/>
      <dgm:spPr/>
    </dgm:pt>
    <dgm:pt modelId="{890103CD-4B14-498B-9DA1-A510103CA029}" type="pres">
      <dgm:prSet presAssocID="{950FE460-E744-43FF-9214-D73EBE45014F}" presName="node" presStyleLbl="node1" presStyleIdx="4" presStyleCnt="6" custScaleX="134608" custScaleY="100386">
        <dgm:presLayoutVars>
          <dgm:bulletEnabled val="1"/>
        </dgm:presLayoutVars>
      </dgm:prSet>
      <dgm:spPr/>
    </dgm:pt>
    <dgm:pt modelId="{DDD46215-CB49-4392-937C-7C0B0DAE4697}" type="pres">
      <dgm:prSet presAssocID="{F72DE7E7-EEA9-4673-BDAC-58BFF8C47496}" presName="sibTrans" presStyleLbl="sibTrans2D1" presStyleIdx="4" presStyleCnt="6"/>
      <dgm:spPr/>
    </dgm:pt>
    <dgm:pt modelId="{AB83C1E9-EB05-4E40-A5B8-88B4ADFF3A2A}" type="pres">
      <dgm:prSet presAssocID="{F72DE7E7-EEA9-4673-BDAC-58BFF8C47496}" presName="connectorText" presStyleLbl="sibTrans2D1" presStyleIdx="4" presStyleCnt="6"/>
      <dgm:spPr/>
    </dgm:pt>
    <dgm:pt modelId="{A2679C4C-E8C8-4122-9D85-2C23CF3493D3}" type="pres">
      <dgm:prSet presAssocID="{595318A5-4B25-4E2E-8CB4-CA1B5537F94C}" presName="node" presStyleLbl="node1" presStyleIdx="5" presStyleCnt="6" custScaleX="162873" custScaleY="109700" custRadScaleRad="97910" custRadScaleInc="-20239">
        <dgm:presLayoutVars>
          <dgm:bulletEnabled val="1"/>
        </dgm:presLayoutVars>
      </dgm:prSet>
      <dgm:spPr/>
    </dgm:pt>
    <dgm:pt modelId="{8F2F90F5-E328-452E-B0E0-D6D7B0F34843}" type="pres">
      <dgm:prSet presAssocID="{9E99B504-757A-4F16-9665-E1EA5D294F8D}" presName="sibTrans" presStyleLbl="sibTrans2D1" presStyleIdx="5" presStyleCnt="6"/>
      <dgm:spPr/>
    </dgm:pt>
    <dgm:pt modelId="{60F3EB1B-B7B2-40A2-97C9-C391D21B1654}" type="pres">
      <dgm:prSet presAssocID="{9E99B504-757A-4F16-9665-E1EA5D294F8D}" presName="connectorText" presStyleLbl="sibTrans2D1" presStyleIdx="5" presStyleCnt="6"/>
      <dgm:spPr/>
    </dgm:pt>
  </dgm:ptLst>
  <dgm:cxnLst>
    <dgm:cxn modelId="{81BAB203-477A-49F4-80BB-22159C2B1321}" type="presOf" srcId="{F6BF877A-B7D0-4899-9C5A-C1FDDA8BB332}" destId="{CA213C16-34C1-48A1-93FA-EA248D486B85}" srcOrd="0" destOrd="0" presId="urn:microsoft.com/office/officeart/2005/8/layout/cycle2"/>
    <dgm:cxn modelId="{14CCEB05-750C-4727-9F16-E5649A18669D}" type="presOf" srcId="{C6105157-4A42-446C-A882-DA3BA1AB9217}" destId="{B34CB220-0B13-45D5-BDF0-E184615B9B1D}" srcOrd="0" destOrd="0" presId="urn:microsoft.com/office/officeart/2005/8/layout/cycle2"/>
    <dgm:cxn modelId="{D8610B14-BA0D-4FB3-ABB4-090DBE47A1AD}" type="presOf" srcId="{CFB03995-6C29-457B-B187-6AAE79608574}" destId="{1D888E08-A4EE-4A88-82D1-ED192DB79C70}" srcOrd="1" destOrd="0" presId="urn:microsoft.com/office/officeart/2005/8/layout/cycle2"/>
    <dgm:cxn modelId="{7D5CC12F-EC9A-4DEB-8B95-8EEABFC7302A}" type="presOf" srcId="{3C30024E-E89C-495D-AA88-6D8B27CC6E17}" destId="{4F4E1D60-E702-4FBE-AD44-0CEE259D8574}" srcOrd="1" destOrd="0" presId="urn:microsoft.com/office/officeart/2005/8/layout/cycle2"/>
    <dgm:cxn modelId="{7863FC36-3CE8-49B2-B3DE-485470775D50}" type="presOf" srcId="{C6105157-4A42-446C-A882-DA3BA1AB9217}" destId="{2130D843-9D65-40DB-BD9A-7E3887E4189A}" srcOrd="1" destOrd="0" presId="urn:microsoft.com/office/officeart/2005/8/layout/cycle2"/>
    <dgm:cxn modelId="{EE3E7041-E193-4F10-AC95-96EC97BBC6D7}" type="presOf" srcId="{CFB03995-6C29-457B-B187-6AAE79608574}" destId="{13C92E4C-5AF1-4503-A0CC-9E85A02FC614}" srcOrd="0" destOrd="0" presId="urn:microsoft.com/office/officeart/2005/8/layout/cycle2"/>
    <dgm:cxn modelId="{638E8649-7C11-4AA9-9430-3FB47A8A2BEF}" srcId="{28C41840-0346-4852-9C36-94D8AAD2AD0D}" destId="{F6BF877A-B7D0-4899-9C5A-C1FDDA8BB332}" srcOrd="3" destOrd="0" parTransId="{755E0145-54C9-4F3A-9238-8F63ED3E3476}" sibTransId="{3C30024E-E89C-495D-AA88-6D8B27CC6E17}"/>
    <dgm:cxn modelId="{B4A84B4C-EFA1-42C1-B242-B5DA48EFEDDE}" type="presOf" srcId="{950FE460-E744-43FF-9214-D73EBE45014F}" destId="{890103CD-4B14-498B-9DA1-A510103CA029}" srcOrd="0" destOrd="0" presId="urn:microsoft.com/office/officeart/2005/8/layout/cycle2"/>
    <dgm:cxn modelId="{5A5ECC6C-18F0-485F-B253-E4769CDC52DA}" type="presOf" srcId="{5E0BE917-B474-47C3-9E22-845C0E012257}" destId="{9EEB4285-BE81-4078-861B-4F8B16B07CD4}" srcOrd="0" destOrd="0" presId="urn:microsoft.com/office/officeart/2005/8/layout/cycle2"/>
    <dgm:cxn modelId="{7125214D-A9BC-4F23-8FA5-2EEE2BBDE502}" type="presOf" srcId="{13B1166D-4F0B-4A54-BFAF-1855BB22C0FA}" destId="{CCFEDFA8-F58C-4903-A7AF-0F1620DEF2AC}" srcOrd="0" destOrd="0" presId="urn:microsoft.com/office/officeart/2005/8/layout/cycle2"/>
    <dgm:cxn modelId="{CE37B470-8C98-4909-8B8D-D096D2A417E5}" type="presOf" srcId="{9E99B504-757A-4F16-9665-E1EA5D294F8D}" destId="{60F3EB1B-B7B2-40A2-97C9-C391D21B1654}" srcOrd="1" destOrd="0" presId="urn:microsoft.com/office/officeart/2005/8/layout/cycle2"/>
    <dgm:cxn modelId="{76E22355-C253-41B9-B133-05E28448FC1E}" type="presOf" srcId="{60B65BB9-C9C8-47E9-99D8-F318C831EB2A}" destId="{3BA93A8B-4DF6-46BC-857B-B96795B428E8}" srcOrd="0" destOrd="0" presId="urn:microsoft.com/office/officeart/2005/8/layout/cycle2"/>
    <dgm:cxn modelId="{A6254687-CD84-4C8E-8A10-F9D0E91F2A85}" type="presOf" srcId="{F72DE7E7-EEA9-4673-BDAC-58BFF8C47496}" destId="{DDD46215-CB49-4392-937C-7C0B0DAE4697}" srcOrd="0" destOrd="0" presId="urn:microsoft.com/office/officeart/2005/8/layout/cycle2"/>
    <dgm:cxn modelId="{E1F57E8A-9445-4D3E-9E7E-40780FEF779C}" type="presOf" srcId="{252AE010-B7F8-42A7-8D55-00654A0506A8}" destId="{12F8A254-0EEC-4375-8B5D-84B74850CB37}" srcOrd="0" destOrd="0" presId="urn:microsoft.com/office/officeart/2005/8/layout/cycle2"/>
    <dgm:cxn modelId="{C75C98A9-0C98-45E5-BAEB-155B77267545}" type="presOf" srcId="{595318A5-4B25-4E2E-8CB4-CA1B5537F94C}" destId="{A2679C4C-E8C8-4122-9D85-2C23CF3493D3}" srcOrd="0" destOrd="0" presId="urn:microsoft.com/office/officeart/2005/8/layout/cycle2"/>
    <dgm:cxn modelId="{A5E8D0B6-1715-4F99-88CC-718A2CB0E658}" srcId="{28C41840-0346-4852-9C36-94D8AAD2AD0D}" destId="{252AE010-B7F8-42A7-8D55-00654A0506A8}" srcOrd="0" destOrd="0" parTransId="{99596C79-A63D-45FF-B25B-DD80A2DAA55E}" sibTransId="{C6105157-4A42-446C-A882-DA3BA1AB9217}"/>
    <dgm:cxn modelId="{6A68DDBF-CFCC-47D0-A9CB-3D9120A386A9}" srcId="{28C41840-0346-4852-9C36-94D8AAD2AD0D}" destId="{13B1166D-4F0B-4A54-BFAF-1855BB22C0FA}" srcOrd="1" destOrd="0" parTransId="{561C0395-9C60-4786-BDBF-02BB6383BD72}" sibTransId="{60B65BB9-C9C8-47E9-99D8-F318C831EB2A}"/>
    <dgm:cxn modelId="{9ACC24CB-AFFD-4F84-8676-240EF5CF509D}" type="presOf" srcId="{28C41840-0346-4852-9C36-94D8AAD2AD0D}" destId="{375E8F71-65AD-4134-955F-7C494CD8527A}" srcOrd="0" destOrd="0" presId="urn:microsoft.com/office/officeart/2005/8/layout/cycle2"/>
    <dgm:cxn modelId="{3A2B93D5-F64B-4FD2-85DA-91B1329D8248}" srcId="{28C41840-0346-4852-9C36-94D8AAD2AD0D}" destId="{950FE460-E744-43FF-9214-D73EBE45014F}" srcOrd="4" destOrd="0" parTransId="{E4B0C1D4-464D-46E3-84B7-144F11F8BA59}" sibTransId="{F72DE7E7-EEA9-4673-BDAC-58BFF8C47496}"/>
    <dgm:cxn modelId="{8A1273DD-DE1A-4D13-9020-7100F1313B00}" type="presOf" srcId="{60B65BB9-C9C8-47E9-99D8-F318C831EB2A}" destId="{31D6CA96-18EC-4DEB-878B-EAB3131332EB}" srcOrd="1" destOrd="0" presId="urn:microsoft.com/office/officeart/2005/8/layout/cycle2"/>
    <dgm:cxn modelId="{5204DAE0-1DA0-4BB3-BA7B-B6A74430C42E}" type="presOf" srcId="{3C30024E-E89C-495D-AA88-6D8B27CC6E17}" destId="{AE2B706A-0055-4395-BB8F-60C66F66859E}" srcOrd="0" destOrd="0" presId="urn:microsoft.com/office/officeart/2005/8/layout/cycle2"/>
    <dgm:cxn modelId="{22A9BBE5-8573-40D6-A838-3D09EBBE336F}" srcId="{28C41840-0346-4852-9C36-94D8AAD2AD0D}" destId="{595318A5-4B25-4E2E-8CB4-CA1B5537F94C}" srcOrd="5" destOrd="0" parTransId="{B763AF6B-C657-4BA1-AFC9-4FD003807534}" sibTransId="{9E99B504-757A-4F16-9665-E1EA5D294F8D}"/>
    <dgm:cxn modelId="{821E47EC-8DB1-49C6-A533-D689FB271E1D}" srcId="{28C41840-0346-4852-9C36-94D8AAD2AD0D}" destId="{5E0BE917-B474-47C3-9E22-845C0E012257}" srcOrd="2" destOrd="0" parTransId="{F0D63E24-A363-41E8-B916-5480058F35BF}" sibTransId="{CFB03995-6C29-457B-B187-6AAE79608574}"/>
    <dgm:cxn modelId="{FABE91F3-03B7-4E19-BDAE-89510EDE0D3E}" type="presOf" srcId="{9E99B504-757A-4F16-9665-E1EA5D294F8D}" destId="{8F2F90F5-E328-452E-B0E0-D6D7B0F34843}" srcOrd="0" destOrd="0" presId="urn:microsoft.com/office/officeart/2005/8/layout/cycle2"/>
    <dgm:cxn modelId="{436775F7-B598-423F-948D-99D6A637978D}" type="presOf" srcId="{F72DE7E7-EEA9-4673-BDAC-58BFF8C47496}" destId="{AB83C1E9-EB05-4E40-A5B8-88B4ADFF3A2A}" srcOrd="1" destOrd="0" presId="urn:microsoft.com/office/officeart/2005/8/layout/cycle2"/>
    <dgm:cxn modelId="{02BCFD55-ADCA-45F6-8A4B-515FAF1B1F5B}" type="presParOf" srcId="{375E8F71-65AD-4134-955F-7C494CD8527A}" destId="{12F8A254-0EEC-4375-8B5D-84B74850CB37}" srcOrd="0" destOrd="0" presId="urn:microsoft.com/office/officeart/2005/8/layout/cycle2"/>
    <dgm:cxn modelId="{C04BBEF3-656C-49E0-B057-4E6D8DEC5BE0}" type="presParOf" srcId="{375E8F71-65AD-4134-955F-7C494CD8527A}" destId="{B34CB220-0B13-45D5-BDF0-E184615B9B1D}" srcOrd="1" destOrd="0" presId="urn:microsoft.com/office/officeart/2005/8/layout/cycle2"/>
    <dgm:cxn modelId="{3845F2D1-238E-4B13-A9A1-A28D19DE8CB3}" type="presParOf" srcId="{B34CB220-0B13-45D5-BDF0-E184615B9B1D}" destId="{2130D843-9D65-40DB-BD9A-7E3887E4189A}" srcOrd="0" destOrd="0" presId="urn:microsoft.com/office/officeart/2005/8/layout/cycle2"/>
    <dgm:cxn modelId="{D655CE30-3E25-45BF-98AB-980D34E8E6C4}" type="presParOf" srcId="{375E8F71-65AD-4134-955F-7C494CD8527A}" destId="{CCFEDFA8-F58C-4903-A7AF-0F1620DEF2AC}" srcOrd="2" destOrd="0" presId="urn:microsoft.com/office/officeart/2005/8/layout/cycle2"/>
    <dgm:cxn modelId="{E44E6854-6889-4C4E-87D1-F2B34490F0BC}" type="presParOf" srcId="{375E8F71-65AD-4134-955F-7C494CD8527A}" destId="{3BA93A8B-4DF6-46BC-857B-B96795B428E8}" srcOrd="3" destOrd="0" presId="urn:microsoft.com/office/officeart/2005/8/layout/cycle2"/>
    <dgm:cxn modelId="{989EA351-9A42-48CE-8069-DC491621295B}" type="presParOf" srcId="{3BA93A8B-4DF6-46BC-857B-B96795B428E8}" destId="{31D6CA96-18EC-4DEB-878B-EAB3131332EB}" srcOrd="0" destOrd="0" presId="urn:microsoft.com/office/officeart/2005/8/layout/cycle2"/>
    <dgm:cxn modelId="{4F63B1FA-F985-41CD-ACE4-7A04BD7236D2}" type="presParOf" srcId="{375E8F71-65AD-4134-955F-7C494CD8527A}" destId="{9EEB4285-BE81-4078-861B-4F8B16B07CD4}" srcOrd="4" destOrd="0" presId="urn:microsoft.com/office/officeart/2005/8/layout/cycle2"/>
    <dgm:cxn modelId="{67504D85-D625-40B3-804F-9A391DE5280E}" type="presParOf" srcId="{375E8F71-65AD-4134-955F-7C494CD8527A}" destId="{13C92E4C-5AF1-4503-A0CC-9E85A02FC614}" srcOrd="5" destOrd="0" presId="urn:microsoft.com/office/officeart/2005/8/layout/cycle2"/>
    <dgm:cxn modelId="{85F5C31A-7599-473D-AF92-999551F21E0B}" type="presParOf" srcId="{13C92E4C-5AF1-4503-A0CC-9E85A02FC614}" destId="{1D888E08-A4EE-4A88-82D1-ED192DB79C70}" srcOrd="0" destOrd="0" presId="urn:microsoft.com/office/officeart/2005/8/layout/cycle2"/>
    <dgm:cxn modelId="{0A7B6A6E-B0BB-4463-8B39-71DF411A4C99}" type="presParOf" srcId="{375E8F71-65AD-4134-955F-7C494CD8527A}" destId="{CA213C16-34C1-48A1-93FA-EA248D486B85}" srcOrd="6" destOrd="0" presId="urn:microsoft.com/office/officeart/2005/8/layout/cycle2"/>
    <dgm:cxn modelId="{1F38B01F-7209-499D-BEF7-030169E34350}" type="presParOf" srcId="{375E8F71-65AD-4134-955F-7C494CD8527A}" destId="{AE2B706A-0055-4395-BB8F-60C66F66859E}" srcOrd="7" destOrd="0" presId="urn:microsoft.com/office/officeart/2005/8/layout/cycle2"/>
    <dgm:cxn modelId="{7D8B136A-E9F7-481D-8C41-8619B46F2291}" type="presParOf" srcId="{AE2B706A-0055-4395-BB8F-60C66F66859E}" destId="{4F4E1D60-E702-4FBE-AD44-0CEE259D8574}" srcOrd="0" destOrd="0" presId="urn:microsoft.com/office/officeart/2005/8/layout/cycle2"/>
    <dgm:cxn modelId="{CF6C886B-DFD1-443F-BF32-75CCC61CFE29}" type="presParOf" srcId="{375E8F71-65AD-4134-955F-7C494CD8527A}" destId="{890103CD-4B14-498B-9DA1-A510103CA029}" srcOrd="8" destOrd="0" presId="urn:microsoft.com/office/officeart/2005/8/layout/cycle2"/>
    <dgm:cxn modelId="{95061070-8ED0-4CEE-8004-748256244EA6}" type="presParOf" srcId="{375E8F71-65AD-4134-955F-7C494CD8527A}" destId="{DDD46215-CB49-4392-937C-7C0B0DAE4697}" srcOrd="9" destOrd="0" presId="urn:microsoft.com/office/officeart/2005/8/layout/cycle2"/>
    <dgm:cxn modelId="{8084C750-B24F-4464-BEF3-6F702D710C19}" type="presParOf" srcId="{DDD46215-CB49-4392-937C-7C0B0DAE4697}" destId="{AB83C1E9-EB05-4E40-A5B8-88B4ADFF3A2A}" srcOrd="0" destOrd="0" presId="urn:microsoft.com/office/officeart/2005/8/layout/cycle2"/>
    <dgm:cxn modelId="{00728F3A-0E6A-4041-B693-D31C9761C273}" type="presParOf" srcId="{375E8F71-65AD-4134-955F-7C494CD8527A}" destId="{A2679C4C-E8C8-4122-9D85-2C23CF3493D3}" srcOrd="10" destOrd="0" presId="urn:microsoft.com/office/officeart/2005/8/layout/cycle2"/>
    <dgm:cxn modelId="{D3342707-6AD6-4F8D-8EDA-573263DD8918}" type="presParOf" srcId="{375E8F71-65AD-4134-955F-7C494CD8527A}" destId="{8F2F90F5-E328-452E-B0E0-D6D7B0F34843}" srcOrd="11" destOrd="0" presId="urn:microsoft.com/office/officeart/2005/8/layout/cycle2"/>
    <dgm:cxn modelId="{089EB646-CF58-4695-9635-389DC1C27296}" type="presParOf" srcId="{8F2F90F5-E328-452E-B0E0-D6D7B0F34843}" destId="{60F3EB1B-B7B2-40A2-97C9-C391D21B165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4DBCC7-2AC9-4CED-84B8-2A6E550675CB}"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GB"/>
        </a:p>
      </dgm:t>
    </dgm:pt>
    <dgm:pt modelId="{A128BB81-D3C1-4D2A-8E37-454BBB2C645B}">
      <dgm:prSet phldrT="[Text]"/>
      <dgm:spPr/>
      <dgm:t>
        <a:bodyPr/>
        <a:lstStyle/>
        <a:p>
          <a:r>
            <a:rPr lang="en-GB" dirty="0">
              <a:solidFill>
                <a:schemeClr val="tx1"/>
              </a:solidFill>
            </a:rPr>
            <a:t>National strategies &amp; policies</a:t>
          </a:r>
        </a:p>
      </dgm:t>
    </dgm:pt>
    <dgm:pt modelId="{9283C878-A009-4C8B-BD92-C406DA276FBF}" type="parTrans" cxnId="{DCED43CA-208D-4622-BD3A-533FEE28E9DF}">
      <dgm:prSet/>
      <dgm:spPr/>
      <dgm:t>
        <a:bodyPr/>
        <a:lstStyle/>
        <a:p>
          <a:endParaRPr lang="en-GB">
            <a:solidFill>
              <a:schemeClr val="tx1"/>
            </a:solidFill>
          </a:endParaRPr>
        </a:p>
      </dgm:t>
    </dgm:pt>
    <dgm:pt modelId="{4B8470F6-EE5D-4883-A9B8-2BFCE4DF0DB6}" type="sibTrans" cxnId="{DCED43CA-208D-4622-BD3A-533FEE28E9DF}">
      <dgm:prSet/>
      <dgm:spPr/>
      <dgm:t>
        <a:bodyPr/>
        <a:lstStyle/>
        <a:p>
          <a:endParaRPr lang="en-GB">
            <a:solidFill>
              <a:schemeClr val="tx1"/>
            </a:solidFill>
          </a:endParaRPr>
        </a:p>
      </dgm:t>
    </dgm:pt>
    <dgm:pt modelId="{A885CD97-E472-4F52-BDA4-8645E57FB23E}" type="asst">
      <dgm:prSet phldrT="[Text]"/>
      <dgm:spPr/>
      <dgm:t>
        <a:bodyPr/>
        <a:lstStyle/>
        <a:p>
          <a:r>
            <a:rPr lang="en-GB" dirty="0">
              <a:solidFill>
                <a:schemeClr val="tx1"/>
              </a:solidFill>
            </a:rPr>
            <a:t>Government grants</a:t>
          </a:r>
        </a:p>
      </dgm:t>
    </dgm:pt>
    <dgm:pt modelId="{C0F01BE2-ABB5-4B3B-AFC3-DF61B262C366}" type="parTrans" cxnId="{9EC99C81-BF8F-4469-8065-A3CBEF38D480}">
      <dgm:prSet/>
      <dgm:spPr/>
      <dgm:t>
        <a:bodyPr/>
        <a:lstStyle/>
        <a:p>
          <a:endParaRPr lang="en-GB">
            <a:solidFill>
              <a:schemeClr val="tx1"/>
            </a:solidFill>
          </a:endParaRPr>
        </a:p>
      </dgm:t>
    </dgm:pt>
    <dgm:pt modelId="{98180A0C-799D-4670-94D4-9D8B65AF661D}" type="sibTrans" cxnId="{9EC99C81-BF8F-4469-8065-A3CBEF38D480}">
      <dgm:prSet/>
      <dgm:spPr/>
      <dgm:t>
        <a:bodyPr/>
        <a:lstStyle/>
        <a:p>
          <a:endParaRPr lang="en-GB">
            <a:solidFill>
              <a:schemeClr val="tx1"/>
            </a:solidFill>
          </a:endParaRPr>
        </a:p>
      </dgm:t>
    </dgm:pt>
    <dgm:pt modelId="{6E80A397-2F9C-427B-953C-37187F03FA70}">
      <dgm:prSet phldrT="[Text]"/>
      <dgm:spPr/>
      <dgm:t>
        <a:bodyPr/>
        <a:lstStyle/>
        <a:p>
          <a:r>
            <a:rPr lang="en-GB" dirty="0">
              <a:solidFill>
                <a:schemeClr val="tx1"/>
              </a:solidFill>
            </a:rPr>
            <a:t>Cleaner bus fleet</a:t>
          </a:r>
        </a:p>
      </dgm:t>
    </dgm:pt>
    <dgm:pt modelId="{DFA88CC8-57FF-4433-B6FE-4A29998F2179}" type="parTrans" cxnId="{FE7786D8-4AA8-4F84-A66E-5920B2D5D89A}">
      <dgm:prSet/>
      <dgm:spPr/>
      <dgm:t>
        <a:bodyPr/>
        <a:lstStyle/>
        <a:p>
          <a:endParaRPr lang="en-GB">
            <a:solidFill>
              <a:schemeClr val="tx1"/>
            </a:solidFill>
          </a:endParaRPr>
        </a:p>
      </dgm:t>
    </dgm:pt>
    <dgm:pt modelId="{BF423E37-D8F8-4448-9462-0BA21633FD02}" type="sibTrans" cxnId="{FE7786D8-4AA8-4F84-A66E-5920B2D5D89A}">
      <dgm:prSet/>
      <dgm:spPr/>
      <dgm:t>
        <a:bodyPr/>
        <a:lstStyle/>
        <a:p>
          <a:endParaRPr lang="en-GB">
            <a:solidFill>
              <a:schemeClr val="tx1"/>
            </a:solidFill>
          </a:endParaRPr>
        </a:p>
      </dgm:t>
    </dgm:pt>
    <dgm:pt modelId="{F50D2CBD-532D-446A-9ECD-8163A34E40F2}" type="asst">
      <dgm:prSet/>
      <dgm:spPr/>
      <dgm:t>
        <a:bodyPr/>
        <a:lstStyle/>
        <a:p>
          <a:r>
            <a:rPr lang="en-GB" dirty="0">
              <a:solidFill>
                <a:schemeClr val="tx1"/>
              </a:solidFill>
            </a:rPr>
            <a:t>EU incentives</a:t>
          </a:r>
        </a:p>
      </dgm:t>
    </dgm:pt>
    <dgm:pt modelId="{3D95E062-0D69-4DA2-AC2E-141F58A9AEB4}" type="parTrans" cxnId="{A1CA49C6-436D-4A58-AABD-D41C7372D1E5}">
      <dgm:prSet/>
      <dgm:spPr/>
      <dgm:t>
        <a:bodyPr/>
        <a:lstStyle/>
        <a:p>
          <a:endParaRPr lang="en-GB">
            <a:solidFill>
              <a:schemeClr val="tx1"/>
            </a:solidFill>
          </a:endParaRPr>
        </a:p>
      </dgm:t>
    </dgm:pt>
    <dgm:pt modelId="{0EA3394C-732D-4494-A998-6074FA3F77C1}" type="sibTrans" cxnId="{A1CA49C6-436D-4A58-AABD-D41C7372D1E5}">
      <dgm:prSet/>
      <dgm:spPr/>
      <dgm:t>
        <a:bodyPr/>
        <a:lstStyle/>
        <a:p>
          <a:endParaRPr lang="en-GB">
            <a:solidFill>
              <a:schemeClr val="tx1"/>
            </a:solidFill>
          </a:endParaRPr>
        </a:p>
      </dgm:t>
    </dgm:pt>
    <dgm:pt modelId="{B18BA2B2-6302-4F8C-8CF7-C7DA4EB1B5DF}" type="pres">
      <dgm:prSet presAssocID="{0E4DBCC7-2AC9-4CED-84B8-2A6E550675CB}" presName="hierChild1" presStyleCnt="0">
        <dgm:presLayoutVars>
          <dgm:orgChart val="1"/>
          <dgm:chPref val="1"/>
          <dgm:dir/>
          <dgm:animOne val="branch"/>
          <dgm:animLvl val="lvl"/>
          <dgm:resizeHandles/>
        </dgm:presLayoutVars>
      </dgm:prSet>
      <dgm:spPr/>
    </dgm:pt>
    <dgm:pt modelId="{57E9A2FC-2E7D-471B-8825-AA8D2B1FF21E}" type="pres">
      <dgm:prSet presAssocID="{A128BB81-D3C1-4D2A-8E37-454BBB2C645B}" presName="hierRoot1" presStyleCnt="0">
        <dgm:presLayoutVars>
          <dgm:hierBranch val="init"/>
        </dgm:presLayoutVars>
      </dgm:prSet>
      <dgm:spPr/>
    </dgm:pt>
    <dgm:pt modelId="{9CAEC5A6-FA0E-4F3C-BAEC-24A76188D1CC}" type="pres">
      <dgm:prSet presAssocID="{A128BB81-D3C1-4D2A-8E37-454BBB2C645B}" presName="rootComposite1" presStyleCnt="0"/>
      <dgm:spPr/>
    </dgm:pt>
    <dgm:pt modelId="{1055C9BA-95F6-4CCB-B86D-939B8C5CD414}" type="pres">
      <dgm:prSet presAssocID="{A128BB81-D3C1-4D2A-8E37-454BBB2C645B}" presName="rootText1" presStyleLbl="node0" presStyleIdx="0" presStyleCnt="1">
        <dgm:presLayoutVars>
          <dgm:chPref val="3"/>
        </dgm:presLayoutVars>
      </dgm:prSet>
      <dgm:spPr/>
    </dgm:pt>
    <dgm:pt modelId="{96E8B39C-20D7-4FBC-9C12-B5EBACF1351D}" type="pres">
      <dgm:prSet presAssocID="{A128BB81-D3C1-4D2A-8E37-454BBB2C645B}" presName="rootConnector1" presStyleLbl="node1" presStyleIdx="0" presStyleCnt="0"/>
      <dgm:spPr/>
    </dgm:pt>
    <dgm:pt modelId="{5523648A-F71B-4BF7-87AC-CB98857078DB}" type="pres">
      <dgm:prSet presAssocID="{A128BB81-D3C1-4D2A-8E37-454BBB2C645B}" presName="hierChild2" presStyleCnt="0"/>
      <dgm:spPr/>
    </dgm:pt>
    <dgm:pt modelId="{97A1574D-D989-404B-91D6-1BD0BD54DF19}" type="pres">
      <dgm:prSet presAssocID="{DFA88CC8-57FF-4433-B6FE-4A29998F2179}" presName="Name37" presStyleLbl="parChTrans1D2" presStyleIdx="0" presStyleCnt="3"/>
      <dgm:spPr/>
    </dgm:pt>
    <dgm:pt modelId="{E589E6AC-0382-45BD-BD60-0AA32BD01F19}" type="pres">
      <dgm:prSet presAssocID="{6E80A397-2F9C-427B-953C-37187F03FA70}" presName="hierRoot2" presStyleCnt="0">
        <dgm:presLayoutVars>
          <dgm:hierBranch val="init"/>
        </dgm:presLayoutVars>
      </dgm:prSet>
      <dgm:spPr/>
    </dgm:pt>
    <dgm:pt modelId="{467BB23D-7229-4C20-BCD7-B041AB51C319}" type="pres">
      <dgm:prSet presAssocID="{6E80A397-2F9C-427B-953C-37187F03FA70}" presName="rootComposite" presStyleCnt="0"/>
      <dgm:spPr/>
    </dgm:pt>
    <dgm:pt modelId="{1EE2F90F-07FF-4897-A12F-644BFC0AFB2B}" type="pres">
      <dgm:prSet presAssocID="{6E80A397-2F9C-427B-953C-37187F03FA70}" presName="rootText" presStyleLbl="node2" presStyleIdx="0" presStyleCnt="1">
        <dgm:presLayoutVars>
          <dgm:chPref val="3"/>
        </dgm:presLayoutVars>
      </dgm:prSet>
      <dgm:spPr/>
    </dgm:pt>
    <dgm:pt modelId="{23EB4B28-596C-41D0-AE25-67000FB4DF11}" type="pres">
      <dgm:prSet presAssocID="{6E80A397-2F9C-427B-953C-37187F03FA70}" presName="rootConnector" presStyleLbl="node2" presStyleIdx="0" presStyleCnt="1"/>
      <dgm:spPr/>
    </dgm:pt>
    <dgm:pt modelId="{6B5E4450-5C9D-4382-A44B-9CD33E06D7A2}" type="pres">
      <dgm:prSet presAssocID="{6E80A397-2F9C-427B-953C-37187F03FA70}" presName="hierChild4" presStyleCnt="0"/>
      <dgm:spPr/>
    </dgm:pt>
    <dgm:pt modelId="{D7BA11FB-48C3-4505-8DBF-E60A2B89771E}" type="pres">
      <dgm:prSet presAssocID="{6E80A397-2F9C-427B-953C-37187F03FA70}" presName="hierChild5" presStyleCnt="0"/>
      <dgm:spPr/>
    </dgm:pt>
    <dgm:pt modelId="{EF53E515-9417-4EE1-9264-044A6C08A519}" type="pres">
      <dgm:prSet presAssocID="{A128BB81-D3C1-4D2A-8E37-454BBB2C645B}" presName="hierChild3" presStyleCnt="0"/>
      <dgm:spPr/>
    </dgm:pt>
    <dgm:pt modelId="{6BF9F0A5-F8A5-4F3C-A1A0-2CB5EF6CEB7E}" type="pres">
      <dgm:prSet presAssocID="{C0F01BE2-ABB5-4B3B-AFC3-DF61B262C366}" presName="Name111" presStyleLbl="parChTrans1D2" presStyleIdx="1" presStyleCnt="3"/>
      <dgm:spPr/>
    </dgm:pt>
    <dgm:pt modelId="{5352318D-B839-4D42-8322-24AD03B57B09}" type="pres">
      <dgm:prSet presAssocID="{A885CD97-E472-4F52-BDA4-8645E57FB23E}" presName="hierRoot3" presStyleCnt="0">
        <dgm:presLayoutVars>
          <dgm:hierBranch val="init"/>
        </dgm:presLayoutVars>
      </dgm:prSet>
      <dgm:spPr/>
    </dgm:pt>
    <dgm:pt modelId="{4528AE7F-DA9F-4F88-AC08-E88924165495}" type="pres">
      <dgm:prSet presAssocID="{A885CD97-E472-4F52-BDA4-8645E57FB23E}" presName="rootComposite3" presStyleCnt="0"/>
      <dgm:spPr/>
    </dgm:pt>
    <dgm:pt modelId="{6DCC04AA-4205-489F-8EAB-EBFAADEEEA6C}" type="pres">
      <dgm:prSet presAssocID="{A885CD97-E472-4F52-BDA4-8645E57FB23E}" presName="rootText3" presStyleLbl="asst1" presStyleIdx="0" presStyleCnt="2" custLinFactNeighborX="1973" custLinFactNeighborY="0">
        <dgm:presLayoutVars>
          <dgm:chPref val="3"/>
        </dgm:presLayoutVars>
      </dgm:prSet>
      <dgm:spPr/>
    </dgm:pt>
    <dgm:pt modelId="{AD10905F-A514-43B6-BF7E-4A86901754F3}" type="pres">
      <dgm:prSet presAssocID="{A885CD97-E472-4F52-BDA4-8645E57FB23E}" presName="rootConnector3" presStyleLbl="asst1" presStyleIdx="0" presStyleCnt="2"/>
      <dgm:spPr/>
    </dgm:pt>
    <dgm:pt modelId="{D640E8D3-2D73-4F39-9BDE-FEB5767B88FC}" type="pres">
      <dgm:prSet presAssocID="{A885CD97-E472-4F52-BDA4-8645E57FB23E}" presName="hierChild6" presStyleCnt="0"/>
      <dgm:spPr/>
    </dgm:pt>
    <dgm:pt modelId="{3BB355AC-A6D4-42D3-A50B-97E38F5F7228}" type="pres">
      <dgm:prSet presAssocID="{A885CD97-E472-4F52-BDA4-8645E57FB23E}" presName="hierChild7" presStyleCnt="0"/>
      <dgm:spPr/>
    </dgm:pt>
    <dgm:pt modelId="{724C1BC2-5568-46A6-8081-6C6834FA5F1E}" type="pres">
      <dgm:prSet presAssocID="{3D95E062-0D69-4DA2-AC2E-141F58A9AEB4}" presName="Name111" presStyleLbl="parChTrans1D2" presStyleIdx="2" presStyleCnt="3"/>
      <dgm:spPr/>
    </dgm:pt>
    <dgm:pt modelId="{152C438E-1C99-4505-957B-7D2BF74085A5}" type="pres">
      <dgm:prSet presAssocID="{F50D2CBD-532D-446A-9ECD-8163A34E40F2}" presName="hierRoot3" presStyleCnt="0">
        <dgm:presLayoutVars>
          <dgm:hierBranch val="init"/>
        </dgm:presLayoutVars>
      </dgm:prSet>
      <dgm:spPr/>
    </dgm:pt>
    <dgm:pt modelId="{C52E1C98-C154-408F-AFB1-C4C52AD2CD36}" type="pres">
      <dgm:prSet presAssocID="{F50D2CBD-532D-446A-9ECD-8163A34E40F2}" presName="rootComposite3" presStyleCnt="0"/>
      <dgm:spPr/>
    </dgm:pt>
    <dgm:pt modelId="{6D44B973-0375-40A9-8670-AB95FAF196D2}" type="pres">
      <dgm:prSet presAssocID="{F50D2CBD-532D-446A-9ECD-8163A34E40F2}" presName="rootText3" presStyleLbl="asst1" presStyleIdx="1" presStyleCnt="2" custLinFactNeighborY="0">
        <dgm:presLayoutVars>
          <dgm:chPref val="3"/>
        </dgm:presLayoutVars>
      </dgm:prSet>
      <dgm:spPr/>
    </dgm:pt>
    <dgm:pt modelId="{A6E92095-7E82-400A-A566-5F1B24890F11}" type="pres">
      <dgm:prSet presAssocID="{F50D2CBD-532D-446A-9ECD-8163A34E40F2}" presName="rootConnector3" presStyleLbl="asst1" presStyleIdx="1" presStyleCnt="2"/>
      <dgm:spPr/>
    </dgm:pt>
    <dgm:pt modelId="{5C3F9329-95DF-47CC-A4FC-169226036D2C}" type="pres">
      <dgm:prSet presAssocID="{F50D2CBD-532D-446A-9ECD-8163A34E40F2}" presName="hierChild6" presStyleCnt="0"/>
      <dgm:spPr/>
    </dgm:pt>
    <dgm:pt modelId="{6570C6DE-95A0-4B4F-9B9F-3446BB8E7D52}" type="pres">
      <dgm:prSet presAssocID="{F50D2CBD-532D-446A-9ECD-8163A34E40F2}" presName="hierChild7" presStyleCnt="0"/>
      <dgm:spPr/>
    </dgm:pt>
  </dgm:ptLst>
  <dgm:cxnLst>
    <dgm:cxn modelId="{3DE64B2B-1478-4546-9167-5B5A9D013ABE}" type="presOf" srcId="{A128BB81-D3C1-4D2A-8E37-454BBB2C645B}" destId="{96E8B39C-20D7-4FBC-9C12-B5EBACF1351D}" srcOrd="1" destOrd="0" presId="urn:microsoft.com/office/officeart/2005/8/layout/orgChart1"/>
    <dgm:cxn modelId="{CF1A7148-8B7C-40A5-AC83-B27FEAD903AF}" type="presOf" srcId="{A885CD97-E472-4F52-BDA4-8645E57FB23E}" destId="{AD10905F-A514-43B6-BF7E-4A86901754F3}" srcOrd="1" destOrd="0" presId="urn:microsoft.com/office/officeart/2005/8/layout/orgChart1"/>
    <dgm:cxn modelId="{05B6714E-12D2-4018-90E7-D59929154E79}" type="presOf" srcId="{C0F01BE2-ABB5-4B3B-AFC3-DF61B262C366}" destId="{6BF9F0A5-F8A5-4F3C-A1A0-2CB5EF6CEB7E}" srcOrd="0" destOrd="0" presId="urn:microsoft.com/office/officeart/2005/8/layout/orgChart1"/>
    <dgm:cxn modelId="{0BCE7773-1E61-4664-B6AB-7AEA7549E225}" type="presOf" srcId="{6E80A397-2F9C-427B-953C-37187F03FA70}" destId="{1EE2F90F-07FF-4897-A12F-644BFC0AFB2B}" srcOrd="0" destOrd="0" presId="urn:microsoft.com/office/officeart/2005/8/layout/orgChart1"/>
    <dgm:cxn modelId="{9EC99C81-BF8F-4469-8065-A3CBEF38D480}" srcId="{A128BB81-D3C1-4D2A-8E37-454BBB2C645B}" destId="{A885CD97-E472-4F52-BDA4-8645E57FB23E}" srcOrd="0" destOrd="0" parTransId="{C0F01BE2-ABB5-4B3B-AFC3-DF61B262C366}" sibTransId="{98180A0C-799D-4670-94D4-9D8B65AF661D}"/>
    <dgm:cxn modelId="{5B47EE88-6ED1-4119-9CEC-AF30F1F93507}" type="presOf" srcId="{F50D2CBD-532D-446A-9ECD-8163A34E40F2}" destId="{6D44B973-0375-40A9-8670-AB95FAF196D2}" srcOrd="0" destOrd="0" presId="urn:microsoft.com/office/officeart/2005/8/layout/orgChart1"/>
    <dgm:cxn modelId="{536108A9-5F02-4C0C-9760-399A58968457}" type="presOf" srcId="{6E80A397-2F9C-427B-953C-37187F03FA70}" destId="{23EB4B28-596C-41D0-AE25-67000FB4DF11}" srcOrd="1" destOrd="0" presId="urn:microsoft.com/office/officeart/2005/8/layout/orgChart1"/>
    <dgm:cxn modelId="{5778B6B6-BA59-4392-8630-DE4B6E7E422F}" type="presOf" srcId="{0E4DBCC7-2AC9-4CED-84B8-2A6E550675CB}" destId="{B18BA2B2-6302-4F8C-8CF7-C7DA4EB1B5DF}" srcOrd="0" destOrd="0" presId="urn:microsoft.com/office/officeart/2005/8/layout/orgChart1"/>
    <dgm:cxn modelId="{A1CA49C6-436D-4A58-AABD-D41C7372D1E5}" srcId="{A128BB81-D3C1-4D2A-8E37-454BBB2C645B}" destId="{F50D2CBD-532D-446A-9ECD-8163A34E40F2}" srcOrd="1" destOrd="0" parTransId="{3D95E062-0D69-4DA2-AC2E-141F58A9AEB4}" sibTransId="{0EA3394C-732D-4494-A998-6074FA3F77C1}"/>
    <dgm:cxn modelId="{62707DC6-43ED-4DC2-8793-48766EFEDFAC}" type="presOf" srcId="{3D95E062-0D69-4DA2-AC2E-141F58A9AEB4}" destId="{724C1BC2-5568-46A6-8081-6C6834FA5F1E}" srcOrd="0" destOrd="0" presId="urn:microsoft.com/office/officeart/2005/8/layout/orgChart1"/>
    <dgm:cxn modelId="{DCED43CA-208D-4622-BD3A-533FEE28E9DF}" srcId="{0E4DBCC7-2AC9-4CED-84B8-2A6E550675CB}" destId="{A128BB81-D3C1-4D2A-8E37-454BBB2C645B}" srcOrd="0" destOrd="0" parTransId="{9283C878-A009-4C8B-BD92-C406DA276FBF}" sibTransId="{4B8470F6-EE5D-4883-A9B8-2BFCE4DF0DB6}"/>
    <dgm:cxn modelId="{FE7786D8-4AA8-4F84-A66E-5920B2D5D89A}" srcId="{A128BB81-D3C1-4D2A-8E37-454BBB2C645B}" destId="{6E80A397-2F9C-427B-953C-37187F03FA70}" srcOrd="2" destOrd="0" parTransId="{DFA88CC8-57FF-4433-B6FE-4A29998F2179}" sibTransId="{BF423E37-D8F8-4448-9462-0BA21633FD02}"/>
    <dgm:cxn modelId="{D9432BE4-7AC9-46EA-AE31-89AAEA46CBDB}" type="presOf" srcId="{A885CD97-E472-4F52-BDA4-8645E57FB23E}" destId="{6DCC04AA-4205-489F-8EAB-EBFAADEEEA6C}" srcOrd="0" destOrd="0" presId="urn:microsoft.com/office/officeart/2005/8/layout/orgChart1"/>
    <dgm:cxn modelId="{759956E5-FB92-49A9-B90E-CF9508F444F0}" type="presOf" srcId="{DFA88CC8-57FF-4433-B6FE-4A29998F2179}" destId="{97A1574D-D989-404B-91D6-1BD0BD54DF19}" srcOrd="0" destOrd="0" presId="urn:microsoft.com/office/officeart/2005/8/layout/orgChart1"/>
    <dgm:cxn modelId="{AD2CD2F1-DECD-4BE8-B11E-6BB3A5E6A5A7}" type="presOf" srcId="{F50D2CBD-532D-446A-9ECD-8163A34E40F2}" destId="{A6E92095-7E82-400A-A566-5F1B24890F11}" srcOrd="1" destOrd="0" presId="urn:microsoft.com/office/officeart/2005/8/layout/orgChart1"/>
    <dgm:cxn modelId="{DB6F57FF-5B6F-49CD-AE65-7A62DD9EFBE7}" type="presOf" srcId="{A128BB81-D3C1-4D2A-8E37-454BBB2C645B}" destId="{1055C9BA-95F6-4CCB-B86D-939B8C5CD414}" srcOrd="0" destOrd="0" presId="urn:microsoft.com/office/officeart/2005/8/layout/orgChart1"/>
    <dgm:cxn modelId="{7FC8B7F0-2836-42F0-82C2-1254D32D9CCE}" type="presParOf" srcId="{B18BA2B2-6302-4F8C-8CF7-C7DA4EB1B5DF}" destId="{57E9A2FC-2E7D-471B-8825-AA8D2B1FF21E}" srcOrd="0" destOrd="0" presId="urn:microsoft.com/office/officeart/2005/8/layout/orgChart1"/>
    <dgm:cxn modelId="{6721199F-2D17-4FCA-8089-7502BBDEA7E2}" type="presParOf" srcId="{57E9A2FC-2E7D-471B-8825-AA8D2B1FF21E}" destId="{9CAEC5A6-FA0E-4F3C-BAEC-24A76188D1CC}" srcOrd="0" destOrd="0" presId="urn:microsoft.com/office/officeart/2005/8/layout/orgChart1"/>
    <dgm:cxn modelId="{7CB96FD8-2373-4215-86C7-36131AF1F765}" type="presParOf" srcId="{9CAEC5A6-FA0E-4F3C-BAEC-24A76188D1CC}" destId="{1055C9BA-95F6-4CCB-B86D-939B8C5CD414}" srcOrd="0" destOrd="0" presId="urn:microsoft.com/office/officeart/2005/8/layout/orgChart1"/>
    <dgm:cxn modelId="{17425950-49B5-4F56-A8F4-DF310CD8DF89}" type="presParOf" srcId="{9CAEC5A6-FA0E-4F3C-BAEC-24A76188D1CC}" destId="{96E8B39C-20D7-4FBC-9C12-B5EBACF1351D}" srcOrd="1" destOrd="0" presId="urn:microsoft.com/office/officeart/2005/8/layout/orgChart1"/>
    <dgm:cxn modelId="{1A63A5D3-4CC7-401C-94B1-4782003CDE26}" type="presParOf" srcId="{57E9A2FC-2E7D-471B-8825-AA8D2B1FF21E}" destId="{5523648A-F71B-4BF7-87AC-CB98857078DB}" srcOrd="1" destOrd="0" presId="urn:microsoft.com/office/officeart/2005/8/layout/orgChart1"/>
    <dgm:cxn modelId="{5B10F573-86DA-48F3-8FA9-BDCADFA54AEF}" type="presParOf" srcId="{5523648A-F71B-4BF7-87AC-CB98857078DB}" destId="{97A1574D-D989-404B-91D6-1BD0BD54DF19}" srcOrd="0" destOrd="0" presId="urn:microsoft.com/office/officeart/2005/8/layout/orgChart1"/>
    <dgm:cxn modelId="{98EB946B-37E3-42DC-A846-B4AE36FA9CBE}" type="presParOf" srcId="{5523648A-F71B-4BF7-87AC-CB98857078DB}" destId="{E589E6AC-0382-45BD-BD60-0AA32BD01F19}" srcOrd="1" destOrd="0" presId="urn:microsoft.com/office/officeart/2005/8/layout/orgChart1"/>
    <dgm:cxn modelId="{12859DDD-D264-48F1-941F-E363A33AB446}" type="presParOf" srcId="{E589E6AC-0382-45BD-BD60-0AA32BD01F19}" destId="{467BB23D-7229-4C20-BCD7-B041AB51C319}" srcOrd="0" destOrd="0" presId="urn:microsoft.com/office/officeart/2005/8/layout/orgChart1"/>
    <dgm:cxn modelId="{85C7940A-3EC3-460B-B5DA-37066A056894}" type="presParOf" srcId="{467BB23D-7229-4C20-BCD7-B041AB51C319}" destId="{1EE2F90F-07FF-4897-A12F-644BFC0AFB2B}" srcOrd="0" destOrd="0" presId="urn:microsoft.com/office/officeart/2005/8/layout/orgChart1"/>
    <dgm:cxn modelId="{A0305BFB-2F8A-41D4-AFCD-70F7FAB2D7E1}" type="presParOf" srcId="{467BB23D-7229-4C20-BCD7-B041AB51C319}" destId="{23EB4B28-596C-41D0-AE25-67000FB4DF11}" srcOrd="1" destOrd="0" presId="urn:microsoft.com/office/officeart/2005/8/layout/orgChart1"/>
    <dgm:cxn modelId="{66FA37E8-CE49-4432-8A23-6FC7DA7715DA}" type="presParOf" srcId="{E589E6AC-0382-45BD-BD60-0AA32BD01F19}" destId="{6B5E4450-5C9D-4382-A44B-9CD33E06D7A2}" srcOrd="1" destOrd="0" presId="urn:microsoft.com/office/officeart/2005/8/layout/orgChart1"/>
    <dgm:cxn modelId="{D2CE2E02-2330-4064-9FD7-251A693CF055}" type="presParOf" srcId="{E589E6AC-0382-45BD-BD60-0AA32BD01F19}" destId="{D7BA11FB-48C3-4505-8DBF-E60A2B89771E}" srcOrd="2" destOrd="0" presId="urn:microsoft.com/office/officeart/2005/8/layout/orgChart1"/>
    <dgm:cxn modelId="{D2648B40-463F-4E07-BDCF-F92F25AA4EAC}" type="presParOf" srcId="{57E9A2FC-2E7D-471B-8825-AA8D2B1FF21E}" destId="{EF53E515-9417-4EE1-9264-044A6C08A519}" srcOrd="2" destOrd="0" presId="urn:microsoft.com/office/officeart/2005/8/layout/orgChart1"/>
    <dgm:cxn modelId="{5FFC0F0F-0BC5-4DD4-AC39-DE855FCB22A1}" type="presParOf" srcId="{EF53E515-9417-4EE1-9264-044A6C08A519}" destId="{6BF9F0A5-F8A5-4F3C-A1A0-2CB5EF6CEB7E}" srcOrd="0" destOrd="0" presId="urn:microsoft.com/office/officeart/2005/8/layout/orgChart1"/>
    <dgm:cxn modelId="{A026CB3D-9E7D-4B15-8C34-4F94771A4E6A}" type="presParOf" srcId="{EF53E515-9417-4EE1-9264-044A6C08A519}" destId="{5352318D-B839-4D42-8322-24AD03B57B09}" srcOrd="1" destOrd="0" presId="urn:microsoft.com/office/officeart/2005/8/layout/orgChart1"/>
    <dgm:cxn modelId="{29AD1A1A-049D-4E0E-B60E-F284B98FFB74}" type="presParOf" srcId="{5352318D-B839-4D42-8322-24AD03B57B09}" destId="{4528AE7F-DA9F-4F88-AC08-E88924165495}" srcOrd="0" destOrd="0" presId="urn:microsoft.com/office/officeart/2005/8/layout/orgChart1"/>
    <dgm:cxn modelId="{521D4045-C87B-42B9-ABD9-5211B5BD2B69}" type="presParOf" srcId="{4528AE7F-DA9F-4F88-AC08-E88924165495}" destId="{6DCC04AA-4205-489F-8EAB-EBFAADEEEA6C}" srcOrd="0" destOrd="0" presId="urn:microsoft.com/office/officeart/2005/8/layout/orgChart1"/>
    <dgm:cxn modelId="{0006A71C-E9AE-4A16-82B5-2075DE72EDFD}" type="presParOf" srcId="{4528AE7F-DA9F-4F88-AC08-E88924165495}" destId="{AD10905F-A514-43B6-BF7E-4A86901754F3}" srcOrd="1" destOrd="0" presId="urn:microsoft.com/office/officeart/2005/8/layout/orgChart1"/>
    <dgm:cxn modelId="{2EE6B695-8DB3-495C-A970-4115113C4E2F}" type="presParOf" srcId="{5352318D-B839-4D42-8322-24AD03B57B09}" destId="{D640E8D3-2D73-4F39-9BDE-FEB5767B88FC}" srcOrd="1" destOrd="0" presId="urn:microsoft.com/office/officeart/2005/8/layout/orgChart1"/>
    <dgm:cxn modelId="{9962A6B5-6787-4008-9AC5-51479D94E9A5}" type="presParOf" srcId="{5352318D-B839-4D42-8322-24AD03B57B09}" destId="{3BB355AC-A6D4-42D3-A50B-97E38F5F7228}" srcOrd="2" destOrd="0" presId="urn:microsoft.com/office/officeart/2005/8/layout/orgChart1"/>
    <dgm:cxn modelId="{34F8D766-1077-410F-92CE-EFEC462EC51B}" type="presParOf" srcId="{EF53E515-9417-4EE1-9264-044A6C08A519}" destId="{724C1BC2-5568-46A6-8081-6C6834FA5F1E}" srcOrd="2" destOrd="0" presId="urn:microsoft.com/office/officeart/2005/8/layout/orgChart1"/>
    <dgm:cxn modelId="{8C7B3F3F-072A-4601-92CF-75B21A8C4A1C}" type="presParOf" srcId="{EF53E515-9417-4EE1-9264-044A6C08A519}" destId="{152C438E-1C99-4505-957B-7D2BF74085A5}" srcOrd="3" destOrd="0" presId="urn:microsoft.com/office/officeart/2005/8/layout/orgChart1"/>
    <dgm:cxn modelId="{A407FBED-6535-4A4D-BDF1-C7C8A0D7B2B7}" type="presParOf" srcId="{152C438E-1C99-4505-957B-7D2BF74085A5}" destId="{C52E1C98-C154-408F-AFB1-C4C52AD2CD36}" srcOrd="0" destOrd="0" presId="urn:microsoft.com/office/officeart/2005/8/layout/orgChart1"/>
    <dgm:cxn modelId="{71F21DBC-AEF6-46CD-8F75-318DAEAAF7CF}" type="presParOf" srcId="{C52E1C98-C154-408F-AFB1-C4C52AD2CD36}" destId="{6D44B973-0375-40A9-8670-AB95FAF196D2}" srcOrd="0" destOrd="0" presId="urn:microsoft.com/office/officeart/2005/8/layout/orgChart1"/>
    <dgm:cxn modelId="{05FD70C5-E6A7-4230-A31F-462B03027A93}" type="presParOf" srcId="{C52E1C98-C154-408F-AFB1-C4C52AD2CD36}" destId="{A6E92095-7E82-400A-A566-5F1B24890F11}" srcOrd="1" destOrd="0" presId="urn:microsoft.com/office/officeart/2005/8/layout/orgChart1"/>
    <dgm:cxn modelId="{0A429807-E028-4D92-A29F-CF70ECD2F029}" type="presParOf" srcId="{152C438E-1C99-4505-957B-7D2BF74085A5}" destId="{5C3F9329-95DF-47CC-A4FC-169226036D2C}" srcOrd="1" destOrd="0" presId="urn:microsoft.com/office/officeart/2005/8/layout/orgChart1"/>
    <dgm:cxn modelId="{CC423C5C-2892-4225-9276-EBED4BD0A83A}" type="presParOf" srcId="{152C438E-1C99-4505-957B-7D2BF74085A5}" destId="{6570C6DE-95A0-4B4F-9B9F-3446BB8E7D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222ABD-4AAD-4B40-B578-0CF8956641A3}"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GB"/>
        </a:p>
      </dgm:t>
    </dgm:pt>
    <dgm:pt modelId="{4C7CDF28-C3BD-426E-95A8-D843B5CF8009}">
      <dgm:prSet phldrT="[Text]" custT="1"/>
      <dgm:spPr/>
      <dgm:t>
        <a:bodyPr/>
        <a:lstStyle/>
        <a:p>
          <a:r>
            <a:rPr lang="en-GB" sz="1800" dirty="0">
              <a:latin typeface="+mn-lt"/>
            </a:rPr>
            <a:t>Attracting new customers</a:t>
          </a:r>
        </a:p>
      </dgm:t>
    </dgm:pt>
    <dgm:pt modelId="{007D3117-0915-479B-A84C-CB8B957010B8}" type="parTrans" cxnId="{B4ABA9D7-B08E-422B-912A-B9DE39E62192}">
      <dgm:prSet/>
      <dgm:spPr/>
      <dgm:t>
        <a:bodyPr/>
        <a:lstStyle/>
        <a:p>
          <a:endParaRPr lang="en-GB" sz="1800">
            <a:latin typeface="+mn-lt"/>
          </a:endParaRPr>
        </a:p>
      </dgm:t>
    </dgm:pt>
    <dgm:pt modelId="{7F4ADF52-4CC3-4016-8C1D-12C252AC63B7}" type="sibTrans" cxnId="{B4ABA9D7-B08E-422B-912A-B9DE39E62192}">
      <dgm:prSet/>
      <dgm:spPr/>
      <dgm:t>
        <a:bodyPr/>
        <a:lstStyle/>
        <a:p>
          <a:endParaRPr lang="en-GB" sz="1800">
            <a:latin typeface="+mn-lt"/>
          </a:endParaRPr>
        </a:p>
      </dgm:t>
    </dgm:pt>
    <dgm:pt modelId="{2110350D-A77E-494E-BEC1-7BAA5864DE82}">
      <dgm:prSet phldrT="[Text]" custT="1"/>
      <dgm:spPr/>
      <dgm:t>
        <a:bodyPr/>
        <a:lstStyle/>
        <a:p>
          <a:r>
            <a:rPr lang="en-GB" sz="1800" dirty="0">
              <a:latin typeface="+mn-lt"/>
            </a:rPr>
            <a:t>Shift from private vehicles</a:t>
          </a:r>
        </a:p>
      </dgm:t>
    </dgm:pt>
    <dgm:pt modelId="{C8B59291-2778-4AEF-B550-7D1AB63EAB57}" type="parTrans" cxnId="{B0F14CEB-7334-4CEE-BCF3-12904B809A34}">
      <dgm:prSet/>
      <dgm:spPr/>
      <dgm:t>
        <a:bodyPr/>
        <a:lstStyle/>
        <a:p>
          <a:endParaRPr lang="en-GB" sz="1800">
            <a:latin typeface="+mn-lt"/>
          </a:endParaRPr>
        </a:p>
      </dgm:t>
    </dgm:pt>
    <dgm:pt modelId="{068C9D13-0F27-4092-BCC0-66E736491640}" type="sibTrans" cxnId="{B0F14CEB-7334-4CEE-BCF3-12904B809A34}">
      <dgm:prSet/>
      <dgm:spPr/>
      <dgm:t>
        <a:bodyPr/>
        <a:lstStyle/>
        <a:p>
          <a:endParaRPr lang="en-GB" sz="1800">
            <a:latin typeface="+mn-lt"/>
          </a:endParaRPr>
        </a:p>
      </dgm:t>
    </dgm:pt>
    <dgm:pt modelId="{CA448E97-7964-4AB0-8A6B-B4474795CDD8}">
      <dgm:prSet custT="1"/>
      <dgm:spPr/>
      <dgm:t>
        <a:bodyPr/>
        <a:lstStyle/>
        <a:p>
          <a:r>
            <a:rPr lang="en-GB" sz="1800" dirty="0">
              <a:latin typeface="+mn-lt"/>
            </a:rPr>
            <a:t>Improved service efficiency</a:t>
          </a:r>
        </a:p>
      </dgm:t>
    </dgm:pt>
    <dgm:pt modelId="{F9C4A3BD-754F-4322-8036-7441DF355AEA}" type="parTrans" cxnId="{2FEC18A5-CC25-4CC2-BB19-7721F236D6EE}">
      <dgm:prSet/>
      <dgm:spPr/>
      <dgm:t>
        <a:bodyPr/>
        <a:lstStyle/>
        <a:p>
          <a:endParaRPr lang="en-GB" sz="1800">
            <a:latin typeface="+mn-lt"/>
          </a:endParaRPr>
        </a:p>
      </dgm:t>
    </dgm:pt>
    <dgm:pt modelId="{F1389B31-A1C6-47F2-A82E-41595495D4F2}" type="sibTrans" cxnId="{2FEC18A5-CC25-4CC2-BB19-7721F236D6EE}">
      <dgm:prSet/>
      <dgm:spPr/>
      <dgm:t>
        <a:bodyPr/>
        <a:lstStyle/>
        <a:p>
          <a:endParaRPr lang="en-GB" sz="1800">
            <a:latin typeface="+mn-lt"/>
          </a:endParaRPr>
        </a:p>
      </dgm:t>
    </dgm:pt>
    <dgm:pt modelId="{71E3DE42-0AEE-4BD2-A890-E27D54F19728}">
      <dgm:prSet custT="1"/>
      <dgm:spPr/>
      <dgm:t>
        <a:bodyPr/>
        <a:lstStyle/>
        <a:p>
          <a:r>
            <a:rPr lang="en-GB" sz="1800" dirty="0">
              <a:latin typeface="+mn-lt"/>
            </a:rPr>
            <a:t>Lower noise pollution</a:t>
          </a:r>
        </a:p>
      </dgm:t>
    </dgm:pt>
    <dgm:pt modelId="{0BCF14EC-9F99-4426-8A8C-501ABE701491}" type="parTrans" cxnId="{1D0CD927-154A-43AE-883B-0E0F3BF89956}">
      <dgm:prSet/>
      <dgm:spPr/>
      <dgm:t>
        <a:bodyPr/>
        <a:lstStyle/>
        <a:p>
          <a:endParaRPr lang="en-GB" sz="1800">
            <a:latin typeface="+mn-lt"/>
          </a:endParaRPr>
        </a:p>
      </dgm:t>
    </dgm:pt>
    <dgm:pt modelId="{3F4FD4C9-2D0D-4018-8324-2C126325F179}" type="sibTrans" cxnId="{1D0CD927-154A-43AE-883B-0E0F3BF89956}">
      <dgm:prSet/>
      <dgm:spPr/>
      <dgm:t>
        <a:bodyPr/>
        <a:lstStyle/>
        <a:p>
          <a:endParaRPr lang="en-GB" sz="1800">
            <a:latin typeface="+mn-lt"/>
          </a:endParaRPr>
        </a:p>
      </dgm:t>
    </dgm:pt>
    <dgm:pt modelId="{FB8E6011-9172-41D4-A793-B01641FEB5F5}">
      <dgm:prSet custT="1"/>
      <dgm:spPr/>
      <dgm:t>
        <a:bodyPr/>
        <a:lstStyle/>
        <a:p>
          <a:r>
            <a:rPr lang="en-GB" sz="1800" dirty="0"/>
            <a:t>Better Marketing strategy</a:t>
          </a:r>
        </a:p>
      </dgm:t>
    </dgm:pt>
    <dgm:pt modelId="{B877F407-2781-469E-97F9-BC5BAF4631B3}" type="parTrans" cxnId="{D0375B02-3E74-4012-8072-5CE83C168495}">
      <dgm:prSet/>
      <dgm:spPr/>
      <dgm:t>
        <a:bodyPr/>
        <a:lstStyle/>
        <a:p>
          <a:endParaRPr lang="en-GB" sz="1800"/>
        </a:p>
      </dgm:t>
    </dgm:pt>
    <dgm:pt modelId="{0F15F546-7F80-4862-AA22-A9FDE0FC9174}" type="sibTrans" cxnId="{D0375B02-3E74-4012-8072-5CE83C168495}">
      <dgm:prSet/>
      <dgm:spPr/>
      <dgm:t>
        <a:bodyPr/>
        <a:lstStyle/>
        <a:p>
          <a:endParaRPr lang="en-GB" sz="1800"/>
        </a:p>
      </dgm:t>
    </dgm:pt>
    <dgm:pt modelId="{C5D8F7CC-D0C1-4D71-98E5-5EBCA88F3D37}">
      <dgm:prSet phldrT="[Text]" custT="1"/>
      <dgm:spPr/>
      <dgm:t>
        <a:bodyPr/>
        <a:lstStyle/>
        <a:p>
          <a:r>
            <a:rPr lang="en-GB" sz="1800" dirty="0">
              <a:latin typeface="+mn-lt"/>
            </a:rPr>
            <a:t>Improved</a:t>
          </a:r>
          <a:r>
            <a:rPr lang="en-GB" sz="1800" baseline="0" dirty="0">
              <a:latin typeface="+mn-lt"/>
            </a:rPr>
            <a:t> passenger comfort</a:t>
          </a:r>
          <a:endParaRPr lang="en-GB" sz="1800" dirty="0">
            <a:latin typeface="+mn-lt"/>
          </a:endParaRPr>
        </a:p>
      </dgm:t>
    </dgm:pt>
    <dgm:pt modelId="{C7D4073D-5CC9-4A1E-8B55-C48D6BB35BC0}" type="sibTrans" cxnId="{B385432F-A517-4A95-A5ED-842F4F8A6468}">
      <dgm:prSet/>
      <dgm:spPr/>
      <dgm:t>
        <a:bodyPr/>
        <a:lstStyle/>
        <a:p>
          <a:endParaRPr lang="en-GB" sz="1800">
            <a:latin typeface="+mn-lt"/>
          </a:endParaRPr>
        </a:p>
      </dgm:t>
    </dgm:pt>
    <dgm:pt modelId="{C33F363C-E50B-4F84-A7B7-2AD38E41D090}" type="parTrans" cxnId="{B385432F-A517-4A95-A5ED-842F4F8A6468}">
      <dgm:prSet/>
      <dgm:spPr/>
      <dgm:t>
        <a:bodyPr/>
        <a:lstStyle/>
        <a:p>
          <a:endParaRPr lang="en-GB" sz="1800">
            <a:latin typeface="+mn-lt"/>
          </a:endParaRPr>
        </a:p>
      </dgm:t>
    </dgm:pt>
    <dgm:pt modelId="{D9F92E23-5A5F-4A3A-878E-4096081D1345}" type="pres">
      <dgm:prSet presAssocID="{A2222ABD-4AAD-4B40-B578-0CF8956641A3}" presName="CompostProcess" presStyleCnt="0">
        <dgm:presLayoutVars>
          <dgm:dir/>
          <dgm:resizeHandles val="exact"/>
        </dgm:presLayoutVars>
      </dgm:prSet>
      <dgm:spPr/>
    </dgm:pt>
    <dgm:pt modelId="{AFF552A2-49A1-4FF1-8A13-71624627F6DC}" type="pres">
      <dgm:prSet presAssocID="{A2222ABD-4AAD-4B40-B578-0CF8956641A3}" presName="arrow" presStyleLbl="bgShp" presStyleIdx="0" presStyleCnt="1"/>
      <dgm:spPr/>
    </dgm:pt>
    <dgm:pt modelId="{360DC317-DD6C-49AF-88B7-6285378166AB}" type="pres">
      <dgm:prSet presAssocID="{A2222ABD-4AAD-4B40-B578-0CF8956641A3}" presName="linearProcess" presStyleCnt="0"/>
      <dgm:spPr/>
    </dgm:pt>
    <dgm:pt modelId="{4619E087-12F0-4ADF-A42B-99421C4A0121}" type="pres">
      <dgm:prSet presAssocID="{4C7CDF28-C3BD-426E-95A8-D843B5CF8009}" presName="textNode" presStyleLbl="node1" presStyleIdx="0" presStyleCnt="6" custScaleX="125345" custScaleY="97256">
        <dgm:presLayoutVars>
          <dgm:bulletEnabled val="1"/>
        </dgm:presLayoutVars>
      </dgm:prSet>
      <dgm:spPr/>
    </dgm:pt>
    <dgm:pt modelId="{08048246-FE57-45F9-88ED-E5FAD12C04A1}" type="pres">
      <dgm:prSet presAssocID="{7F4ADF52-4CC3-4016-8C1D-12C252AC63B7}" presName="sibTrans" presStyleCnt="0"/>
      <dgm:spPr/>
    </dgm:pt>
    <dgm:pt modelId="{937FB6AE-20A3-48BA-BFDB-2F566E668081}" type="pres">
      <dgm:prSet presAssocID="{2110350D-A77E-494E-BEC1-7BAA5864DE82}" presName="textNode" presStyleLbl="node1" presStyleIdx="1" presStyleCnt="6" custScaleX="122856" custScaleY="97256">
        <dgm:presLayoutVars>
          <dgm:bulletEnabled val="1"/>
        </dgm:presLayoutVars>
      </dgm:prSet>
      <dgm:spPr/>
    </dgm:pt>
    <dgm:pt modelId="{0890D2BC-6D0A-485B-A304-77B1B1DD8906}" type="pres">
      <dgm:prSet presAssocID="{068C9D13-0F27-4092-BCC0-66E736491640}" presName="sibTrans" presStyleCnt="0"/>
      <dgm:spPr/>
    </dgm:pt>
    <dgm:pt modelId="{36EEC485-346C-4A38-A953-897AFD632168}" type="pres">
      <dgm:prSet presAssocID="{C5D8F7CC-D0C1-4D71-98E5-5EBCA88F3D37}" presName="textNode" presStyleLbl="node1" presStyleIdx="2" presStyleCnt="6" custScaleX="120514" custScaleY="94869">
        <dgm:presLayoutVars>
          <dgm:bulletEnabled val="1"/>
        </dgm:presLayoutVars>
      </dgm:prSet>
      <dgm:spPr/>
    </dgm:pt>
    <dgm:pt modelId="{AEFA4ED1-27EE-4D52-9C1A-2FDA52C21688}" type="pres">
      <dgm:prSet presAssocID="{C7D4073D-5CC9-4A1E-8B55-C48D6BB35BC0}" presName="sibTrans" presStyleCnt="0"/>
      <dgm:spPr/>
    </dgm:pt>
    <dgm:pt modelId="{4B6EF6A6-35D0-481B-B959-5731916468CA}" type="pres">
      <dgm:prSet presAssocID="{CA448E97-7964-4AB0-8A6B-B4474795CDD8}" presName="textNode" presStyleLbl="node1" presStyleIdx="3" presStyleCnt="6" custScaleX="110164" custScaleY="102029">
        <dgm:presLayoutVars>
          <dgm:bulletEnabled val="1"/>
        </dgm:presLayoutVars>
      </dgm:prSet>
      <dgm:spPr/>
    </dgm:pt>
    <dgm:pt modelId="{E1B13408-B968-4952-8942-A7BFEB8A6767}" type="pres">
      <dgm:prSet presAssocID="{F1389B31-A1C6-47F2-A82E-41595495D4F2}" presName="sibTrans" presStyleCnt="0"/>
      <dgm:spPr/>
    </dgm:pt>
    <dgm:pt modelId="{CAA4A981-144D-43B7-8AB9-069B553C1FA6}" type="pres">
      <dgm:prSet presAssocID="{71E3DE42-0AEE-4BD2-A890-E27D54F19728}" presName="textNode" presStyleLbl="node1" presStyleIdx="4" presStyleCnt="6">
        <dgm:presLayoutVars>
          <dgm:bulletEnabled val="1"/>
        </dgm:presLayoutVars>
      </dgm:prSet>
      <dgm:spPr/>
    </dgm:pt>
    <dgm:pt modelId="{606DEB80-2D91-4944-B893-270930B1C3EF}" type="pres">
      <dgm:prSet presAssocID="{3F4FD4C9-2D0D-4018-8324-2C126325F179}" presName="sibTrans" presStyleCnt="0"/>
      <dgm:spPr/>
    </dgm:pt>
    <dgm:pt modelId="{D080DCD9-1378-4910-97A4-5E6899C69FE9}" type="pres">
      <dgm:prSet presAssocID="{FB8E6011-9172-41D4-A793-B01641FEB5F5}" presName="textNode" presStyleLbl="node1" presStyleIdx="5" presStyleCnt="6" custScaleX="125792" custScaleY="98449">
        <dgm:presLayoutVars>
          <dgm:bulletEnabled val="1"/>
        </dgm:presLayoutVars>
      </dgm:prSet>
      <dgm:spPr/>
    </dgm:pt>
  </dgm:ptLst>
  <dgm:cxnLst>
    <dgm:cxn modelId="{D0375B02-3E74-4012-8072-5CE83C168495}" srcId="{A2222ABD-4AAD-4B40-B578-0CF8956641A3}" destId="{FB8E6011-9172-41D4-A793-B01641FEB5F5}" srcOrd="5" destOrd="0" parTransId="{B877F407-2781-469E-97F9-BC5BAF4631B3}" sibTransId="{0F15F546-7F80-4862-AA22-A9FDE0FC9174}"/>
    <dgm:cxn modelId="{19724120-38AC-4A60-9F68-BC88D5A1C386}" type="presOf" srcId="{4C7CDF28-C3BD-426E-95A8-D843B5CF8009}" destId="{4619E087-12F0-4ADF-A42B-99421C4A0121}" srcOrd="0" destOrd="0" presId="urn:microsoft.com/office/officeart/2005/8/layout/hProcess9"/>
    <dgm:cxn modelId="{96595C26-2968-4E50-BD1E-E1D2E523A757}" type="presOf" srcId="{CA448E97-7964-4AB0-8A6B-B4474795CDD8}" destId="{4B6EF6A6-35D0-481B-B959-5731916468CA}" srcOrd="0" destOrd="0" presId="urn:microsoft.com/office/officeart/2005/8/layout/hProcess9"/>
    <dgm:cxn modelId="{1D0CD927-154A-43AE-883B-0E0F3BF89956}" srcId="{A2222ABD-4AAD-4B40-B578-0CF8956641A3}" destId="{71E3DE42-0AEE-4BD2-A890-E27D54F19728}" srcOrd="4" destOrd="0" parTransId="{0BCF14EC-9F99-4426-8A8C-501ABE701491}" sibTransId="{3F4FD4C9-2D0D-4018-8324-2C126325F179}"/>
    <dgm:cxn modelId="{B385432F-A517-4A95-A5ED-842F4F8A6468}" srcId="{A2222ABD-4AAD-4B40-B578-0CF8956641A3}" destId="{C5D8F7CC-D0C1-4D71-98E5-5EBCA88F3D37}" srcOrd="2" destOrd="0" parTransId="{C33F363C-E50B-4F84-A7B7-2AD38E41D090}" sibTransId="{C7D4073D-5CC9-4A1E-8B55-C48D6BB35BC0}"/>
    <dgm:cxn modelId="{65CC6994-762A-46B6-8BEA-C3A2714B4431}" type="presOf" srcId="{FB8E6011-9172-41D4-A793-B01641FEB5F5}" destId="{D080DCD9-1378-4910-97A4-5E6899C69FE9}" srcOrd="0" destOrd="0" presId="urn:microsoft.com/office/officeart/2005/8/layout/hProcess9"/>
    <dgm:cxn modelId="{71790596-F732-4053-9D4F-013E4FAA17C8}" type="presOf" srcId="{2110350D-A77E-494E-BEC1-7BAA5864DE82}" destId="{937FB6AE-20A3-48BA-BFDB-2F566E668081}" srcOrd="0" destOrd="0" presId="urn:microsoft.com/office/officeart/2005/8/layout/hProcess9"/>
    <dgm:cxn modelId="{4FD78199-56AF-4E16-A901-8CC1E7407A22}" type="presOf" srcId="{71E3DE42-0AEE-4BD2-A890-E27D54F19728}" destId="{CAA4A981-144D-43B7-8AB9-069B553C1FA6}" srcOrd="0" destOrd="0" presId="urn:microsoft.com/office/officeart/2005/8/layout/hProcess9"/>
    <dgm:cxn modelId="{2FEC18A5-CC25-4CC2-BB19-7721F236D6EE}" srcId="{A2222ABD-4AAD-4B40-B578-0CF8956641A3}" destId="{CA448E97-7964-4AB0-8A6B-B4474795CDD8}" srcOrd="3" destOrd="0" parTransId="{F9C4A3BD-754F-4322-8036-7441DF355AEA}" sibTransId="{F1389B31-A1C6-47F2-A82E-41595495D4F2}"/>
    <dgm:cxn modelId="{8F5DE0CC-6377-4245-A142-B3AA8119C047}" type="presOf" srcId="{C5D8F7CC-D0C1-4D71-98E5-5EBCA88F3D37}" destId="{36EEC485-346C-4A38-A953-897AFD632168}" srcOrd="0" destOrd="0" presId="urn:microsoft.com/office/officeart/2005/8/layout/hProcess9"/>
    <dgm:cxn modelId="{B4ABA9D7-B08E-422B-912A-B9DE39E62192}" srcId="{A2222ABD-4AAD-4B40-B578-0CF8956641A3}" destId="{4C7CDF28-C3BD-426E-95A8-D843B5CF8009}" srcOrd="0" destOrd="0" parTransId="{007D3117-0915-479B-A84C-CB8B957010B8}" sibTransId="{7F4ADF52-4CC3-4016-8C1D-12C252AC63B7}"/>
    <dgm:cxn modelId="{B0F14CEB-7334-4CEE-BCF3-12904B809A34}" srcId="{A2222ABD-4AAD-4B40-B578-0CF8956641A3}" destId="{2110350D-A77E-494E-BEC1-7BAA5864DE82}" srcOrd="1" destOrd="0" parTransId="{C8B59291-2778-4AEF-B550-7D1AB63EAB57}" sibTransId="{068C9D13-0F27-4092-BCC0-66E736491640}"/>
    <dgm:cxn modelId="{F7E1FEFB-6253-4185-AF74-3711477237EF}" type="presOf" srcId="{A2222ABD-4AAD-4B40-B578-0CF8956641A3}" destId="{D9F92E23-5A5F-4A3A-878E-4096081D1345}" srcOrd="0" destOrd="0" presId="urn:microsoft.com/office/officeart/2005/8/layout/hProcess9"/>
    <dgm:cxn modelId="{AF289455-5764-454C-9EF5-0DE68798B9D8}" type="presParOf" srcId="{D9F92E23-5A5F-4A3A-878E-4096081D1345}" destId="{AFF552A2-49A1-4FF1-8A13-71624627F6DC}" srcOrd="0" destOrd="0" presId="urn:microsoft.com/office/officeart/2005/8/layout/hProcess9"/>
    <dgm:cxn modelId="{C5E30E33-9A44-41CA-8B7D-BA16B72FC671}" type="presParOf" srcId="{D9F92E23-5A5F-4A3A-878E-4096081D1345}" destId="{360DC317-DD6C-49AF-88B7-6285378166AB}" srcOrd="1" destOrd="0" presId="urn:microsoft.com/office/officeart/2005/8/layout/hProcess9"/>
    <dgm:cxn modelId="{8138A683-4C8C-408B-B7AB-B2D330690BFA}" type="presParOf" srcId="{360DC317-DD6C-49AF-88B7-6285378166AB}" destId="{4619E087-12F0-4ADF-A42B-99421C4A0121}" srcOrd="0" destOrd="0" presId="urn:microsoft.com/office/officeart/2005/8/layout/hProcess9"/>
    <dgm:cxn modelId="{4ADEFDED-E3D8-4B4E-A0BB-7627736F06B8}" type="presParOf" srcId="{360DC317-DD6C-49AF-88B7-6285378166AB}" destId="{08048246-FE57-45F9-88ED-E5FAD12C04A1}" srcOrd="1" destOrd="0" presId="urn:microsoft.com/office/officeart/2005/8/layout/hProcess9"/>
    <dgm:cxn modelId="{BF02E6B3-AF2C-47B5-B8A6-1EA9F0C9B46C}" type="presParOf" srcId="{360DC317-DD6C-49AF-88B7-6285378166AB}" destId="{937FB6AE-20A3-48BA-BFDB-2F566E668081}" srcOrd="2" destOrd="0" presId="urn:microsoft.com/office/officeart/2005/8/layout/hProcess9"/>
    <dgm:cxn modelId="{6D15B90D-46D2-4EF6-8853-7FE8B7904962}" type="presParOf" srcId="{360DC317-DD6C-49AF-88B7-6285378166AB}" destId="{0890D2BC-6D0A-485B-A304-77B1B1DD8906}" srcOrd="3" destOrd="0" presId="urn:microsoft.com/office/officeart/2005/8/layout/hProcess9"/>
    <dgm:cxn modelId="{8089C729-56DC-43C8-92CE-E2FB37CDE529}" type="presParOf" srcId="{360DC317-DD6C-49AF-88B7-6285378166AB}" destId="{36EEC485-346C-4A38-A953-897AFD632168}" srcOrd="4" destOrd="0" presId="urn:microsoft.com/office/officeart/2005/8/layout/hProcess9"/>
    <dgm:cxn modelId="{B1ED0D9A-9378-4D02-9EC8-61FDB1967BA9}" type="presParOf" srcId="{360DC317-DD6C-49AF-88B7-6285378166AB}" destId="{AEFA4ED1-27EE-4D52-9C1A-2FDA52C21688}" srcOrd="5" destOrd="0" presId="urn:microsoft.com/office/officeart/2005/8/layout/hProcess9"/>
    <dgm:cxn modelId="{5CB3C64D-7EED-463B-A582-C5C475C59DDC}" type="presParOf" srcId="{360DC317-DD6C-49AF-88B7-6285378166AB}" destId="{4B6EF6A6-35D0-481B-B959-5731916468CA}" srcOrd="6" destOrd="0" presId="urn:microsoft.com/office/officeart/2005/8/layout/hProcess9"/>
    <dgm:cxn modelId="{C5A92F9D-08F5-41F4-9A62-5CB48CF4332E}" type="presParOf" srcId="{360DC317-DD6C-49AF-88B7-6285378166AB}" destId="{E1B13408-B968-4952-8942-A7BFEB8A6767}" srcOrd="7" destOrd="0" presId="urn:microsoft.com/office/officeart/2005/8/layout/hProcess9"/>
    <dgm:cxn modelId="{C49EFBF6-E2D9-4E15-8629-FBC7BAEFF81A}" type="presParOf" srcId="{360DC317-DD6C-49AF-88B7-6285378166AB}" destId="{CAA4A981-144D-43B7-8AB9-069B553C1FA6}" srcOrd="8" destOrd="0" presId="urn:microsoft.com/office/officeart/2005/8/layout/hProcess9"/>
    <dgm:cxn modelId="{AF096602-8DA7-481B-BFBE-060E268B1C0E}" type="presParOf" srcId="{360DC317-DD6C-49AF-88B7-6285378166AB}" destId="{606DEB80-2D91-4944-B893-270930B1C3EF}" srcOrd="9" destOrd="0" presId="urn:microsoft.com/office/officeart/2005/8/layout/hProcess9"/>
    <dgm:cxn modelId="{DEC16891-3EE4-4EEA-8691-4B9A0F2E902F}" type="presParOf" srcId="{360DC317-DD6C-49AF-88B7-6285378166AB}" destId="{D080DCD9-1378-4910-97A4-5E6899C69FE9}"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FD901B-8225-4011-92E8-52A7D5F87AA8}" type="doc">
      <dgm:prSet loTypeId="urn:microsoft.com/office/officeart/2011/layout/RadialPictureList" loCatId="picture" qsTypeId="urn:microsoft.com/office/officeart/2005/8/quickstyle/simple1" qsCatId="simple" csTypeId="urn:microsoft.com/office/officeart/2005/8/colors/colorful2" csCatId="colorful" phldr="1"/>
      <dgm:spPr/>
      <dgm:t>
        <a:bodyPr/>
        <a:lstStyle/>
        <a:p>
          <a:endParaRPr lang="en-GB"/>
        </a:p>
      </dgm:t>
    </dgm:pt>
    <dgm:pt modelId="{E98B4650-5CCF-40A5-88B1-3ADD735B51AC}">
      <dgm:prSet phldrT="[Text]"/>
      <dgm:spPr/>
      <dgm:t>
        <a:bodyPr/>
        <a:lstStyle/>
        <a:p>
          <a:r>
            <a:rPr lang="en-GB" dirty="0"/>
            <a:t>Charging infrastructure Location</a:t>
          </a:r>
        </a:p>
      </dgm:t>
    </dgm:pt>
    <dgm:pt modelId="{7797F450-55A8-46AE-A4B7-10573D67A0A2}" type="parTrans" cxnId="{98F10A0E-5DC8-4102-85C5-59BC3B32AA78}">
      <dgm:prSet/>
      <dgm:spPr/>
      <dgm:t>
        <a:bodyPr/>
        <a:lstStyle/>
        <a:p>
          <a:endParaRPr lang="en-GB"/>
        </a:p>
      </dgm:t>
    </dgm:pt>
    <dgm:pt modelId="{97A6197B-1D07-4AAC-8BF0-3974310091D9}" type="sibTrans" cxnId="{98F10A0E-5DC8-4102-85C5-59BC3B32AA78}">
      <dgm:prSet/>
      <dgm:spPr/>
      <dgm:t>
        <a:bodyPr/>
        <a:lstStyle/>
        <a:p>
          <a:endParaRPr lang="en-GB"/>
        </a:p>
      </dgm:t>
    </dgm:pt>
    <dgm:pt modelId="{926FA062-68BD-43C8-A329-39ED3DF979D4}">
      <dgm:prSet phldrT="[Text]"/>
      <dgm:spPr/>
      <dgm:t>
        <a:bodyPr/>
        <a:lstStyle/>
        <a:p>
          <a:r>
            <a:rPr lang="en-GB" dirty="0"/>
            <a:t>Space of depot charging</a:t>
          </a:r>
        </a:p>
      </dgm:t>
    </dgm:pt>
    <dgm:pt modelId="{D5BD93E4-A135-4F35-8D55-517799558195}" type="parTrans" cxnId="{771D1BF0-6711-47EA-9849-AC5F076B284B}">
      <dgm:prSet/>
      <dgm:spPr/>
      <dgm:t>
        <a:bodyPr/>
        <a:lstStyle/>
        <a:p>
          <a:endParaRPr lang="en-GB"/>
        </a:p>
      </dgm:t>
    </dgm:pt>
    <dgm:pt modelId="{4883C3E4-E571-40EE-A85C-5D32031189E9}" type="sibTrans" cxnId="{771D1BF0-6711-47EA-9849-AC5F076B284B}">
      <dgm:prSet/>
      <dgm:spPr/>
      <dgm:t>
        <a:bodyPr/>
        <a:lstStyle/>
        <a:p>
          <a:endParaRPr lang="en-GB"/>
        </a:p>
      </dgm:t>
    </dgm:pt>
    <dgm:pt modelId="{8E624E87-299F-404A-A3DA-BAC625F140B0}">
      <dgm:prSet phldrT="[Text]"/>
      <dgm:spPr/>
      <dgm:t>
        <a:bodyPr/>
        <a:lstStyle/>
        <a:p>
          <a:r>
            <a:rPr lang="en-GB" dirty="0"/>
            <a:t>Fast chargers</a:t>
          </a:r>
        </a:p>
      </dgm:t>
    </dgm:pt>
    <dgm:pt modelId="{B849E8FA-13AB-4E5E-A299-4B32A22DD539}" type="parTrans" cxnId="{7676D676-735A-4465-A926-772512E39D94}">
      <dgm:prSet/>
      <dgm:spPr/>
      <dgm:t>
        <a:bodyPr/>
        <a:lstStyle/>
        <a:p>
          <a:endParaRPr lang="en-GB"/>
        </a:p>
      </dgm:t>
    </dgm:pt>
    <dgm:pt modelId="{A0AD173C-02EC-4FD8-B49D-B6D75855CFA8}" type="sibTrans" cxnId="{7676D676-735A-4465-A926-772512E39D94}">
      <dgm:prSet/>
      <dgm:spPr/>
      <dgm:t>
        <a:bodyPr/>
        <a:lstStyle/>
        <a:p>
          <a:endParaRPr lang="en-GB"/>
        </a:p>
      </dgm:t>
    </dgm:pt>
    <dgm:pt modelId="{F0824965-D530-4983-A8AE-5071D4232CC5}">
      <dgm:prSet phldrT="[Text]"/>
      <dgm:spPr/>
      <dgm:t>
        <a:bodyPr/>
        <a:lstStyle/>
        <a:p>
          <a:r>
            <a:rPr lang="en-GB" dirty="0"/>
            <a:t>Risk assessment</a:t>
          </a:r>
        </a:p>
      </dgm:t>
    </dgm:pt>
    <dgm:pt modelId="{965AFD85-E5B8-4960-A84B-028B048C4D65}" type="parTrans" cxnId="{A6F41B73-2079-4BD4-9B3B-7AB7ECEDE983}">
      <dgm:prSet/>
      <dgm:spPr/>
      <dgm:t>
        <a:bodyPr/>
        <a:lstStyle/>
        <a:p>
          <a:endParaRPr lang="en-GB"/>
        </a:p>
      </dgm:t>
    </dgm:pt>
    <dgm:pt modelId="{8F84F7B1-CB2C-49B8-AA73-6E1C8E382C9F}" type="sibTrans" cxnId="{A6F41B73-2079-4BD4-9B3B-7AB7ECEDE983}">
      <dgm:prSet/>
      <dgm:spPr/>
      <dgm:t>
        <a:bodyPr/>
        <a:lstStyle/>
        <a:p>
          <a:endParaRPr lang="en-GB"/>
        </a:p>
      </dgm:t>
    </dgm:pt>
    <dgm:pt modelId="{BF2BD8EA-3F8F-4B3D-AD4D-84D67E03414E}" type="pres">
      <dgm:prSet presAssocID="{68FD901B-8225-4011-92E8-52A7D5F87AA8}" presName="Name0" presStyleCnt="0">
        <dgm:presLayoutVars>
          <dgm:chMax val="1"/>
          <dgm:chPref val="1"/>
          <dgm:dir/>
          <dgm:resizeHandles/>
        </dgm:presLayoutVars>
      </dgm:prSet>
      <dgm:spPr/>
    </dgm:pt>
    <dgm:pt modelId="{1E4CC459-22A0-4EB1-A60E-9BEDFA46BAF5}" type="pres">
      <dgm:prSet presAssocID="{E98B4650-5CCF-40A5-88B1-3ADD735B51AC}" presName="Parent" presStyleLbl="node1" presStyleIdx="0" presStyleCnt="2">
        <dgm:presLayoutVars>
          <dgm:chMax val="4"/>
          <dgm:chPref val="3"/>
        </dgm:presLayoutVars>
      </dgm:prSet>
      <dgm:spPr/>
    </dgm:pt>
    <dgm:pt modelId="{C5B0D1B6-A64F-494E-B109-B416DE279825}" type="pres">
      <dgm:prSet presAssocID="{926FA062-68BD-43C8-A329-39ED3DF979D4}" presName="Accent" presStyleLbl="node1" presStyleIdx="1" presStyleCnt="2" custScaleX="123880" custScaleY="105709"/>
      <dgm:spPr/>
    </dgm:pt>
    <dgm:pt modelId="{866B7033-66D6-4009-B37B-6A721C14E2D6}" type="pres">
      <dgm:prSet presAssocID="{926FA062-68BD-43C8-A329-39ED3DF979D4}" presName="Image1" presStyleLbl="fgImgPlace1" presStyleIdx="0" presStyleCnt="3" custScaleX="113329" custScaleY="111880" custLinFactNeighborX="977" custLinFactNeighborY="-8581"/>
      <dgm:spPr>
        <a:blipFill rotWithShape="1">
          <a:blip xmlns:r="http://schemas.openxmlformats.org/officeDocument/2006/relationships" r:embed="rId1"/>
          <a:srcRect/>
          <a:stretch>
            <a:fillRect l="-25000" r="-25000"/>
          </a:stretch>
        </a:blipFill>
      </dgm:spPr>
    </dgm:pt>
    <dgm:pt modelId="{7BD79D74-5DA2-4366-AF32-284006C11803}" type="pres">
      <dgm:prSet presAssocID="{926FA062-68BD-43C8-A329-39ED3DF979D4}" presName="Child1" presStyleLbl="revTx" presStyleIdx="0" presStyleCnt="3">
        <dgm:presLayoutVars>
          <dgm:chMax val="0"/>
          <dgm:chPref val="0"/>
          <dgm:bulletEnabled val="1"/>
        </dgm:presLayoutVars>
      </dgm:prSet>
      <dgm:spPr/>
    </dgm:pt>
    <dgm:pt modelId="{4A4B03A9-A697-41E7-B0AB-4CBC6FDC4073}" type="pres">
      <dgm:prSet presAssocID="{8E624E87-299F-404A-A3DA-BAC625F140B0}" presName="Image2" presStyleCnt="0"/>
      <dgm:spPr/>
    </dgm:pt>
    <dgm:pt modelId="{05CFB3DF-1D2C-4840-950D-24270A6AD2C9}" type="pres">
      <dgm:prSet presAssocID="{8E624E87-299F-404A-A3DA-BAC625F140B0}" presName="Image" presStyleLbl="fgImgPlace1" presStyleIdx="1" presStyleCnt="3"/>
      <dgm:spPr>
        <a:blipFill rotWithShape="1">
          <a:blip xmlns:r="http://schemas.openxmlformats.org/officeDocument/2006/relationships" r:embed="rId2"/>
          <a:srcRect/>
          <a:stretch>
            <a:fillRect l="-25000" r="-25000"/>
          </a:stretch>
        </a:blipFill>
      </dgm:spPr>
    </dgm:pt>
    <dgm:pt modelId="{C0839E86-5C1B-41B5-AA64-3A2EF799A452}" type="pres">
      <dgm:prSet presAssocID="{8E624E87-299F-404A-A3DA-BAC625F140B0}" presName="Child2" presStyleLbl="revTx" presStyleIdx="1" presStyleCnt="3">
        <dgm:presLayoutVars>
          <dgm:chMax val="0"/>
          <dgm:chPref val="0"/>
          <dgm:bulletEnabled val="1"/>
        </dgm:presLayoutVars>
      </dgm:prSet>
      <dgm:spPr/>
    </dgm:pt>
    <dgm:pt modelId="{0D200DDB-C01B-4C7B-93A5-4B7B871F84F4}" type="pres">
      <dgm:prSet presAssocID="{F0824965-D530-4983-A8AE-5071D4232CC5}" presName="Image3" presStyleCnt="0"/>
      <dgm:spPr/>
    </dgm:pt>
    <dgm:pt modelId="{8D87B453-EA71-4E46-93AF-FD0E5D3C7B30}" type="pres">
      <dgm:prSet presAssocID="{F0824965-D530-4983-A8AE-5071D4232CC5}" presName="Image" presStyleLbl="fgImgPlace1" presStyleIdx="2" presStyleCnt="3" custScaleX="98894" custScaleY="97651"/>
      <dgm:spPr>
        <a:blipFill rotWithShape="1">
          <a:blip xmlns:r="http://schemas.openxmlformats.org/officeDocument/2006/relationships" r:embed="rId3"/>
          <a:srcRect/>
          <a:stretch>
            <a:fillRect l="-4000" r="-4000"/>
          </a:stretch>
        </a:blipFill>
      </dgm:spPr>
    </dgm:pt>
    <dgm:pt modelId="{2631BF91-4165-4217-9C02-7530044575EA}" type="pres">
      <dgm:prSet presAssocID="{F0824965-D530-4983-A8AE-5071D4232CC5}" presName="Child3" presStyleLbl="revTx" presStyleIdx="2" presStyleCnt="3">
        <dgm:presLayoutVars>
          <dgm:chMax val="0"/>
          <dgm:chPref val="0"/>
          <dgm:bulletEnabled val="1"/>
        </dgm:presLayoutVars>
      </dgm:prSet>
      <dgm:spPr/>
    </dgm:pt>
  </dgm:ptLst>
  <dgm:cxnLst>
    <dgm:cxn modelId="{4A69A60B-DC40-4180-8E5E-3F6DE0A5A36C}" type="presOf" srcId="{F0824965-D530-4983-A8AE-5071D4232CC5}" destId="{2631BF91-4165-4217-9C02-7530044575EA}" srcOrd="0" destOrd="0" presId="urn:microsoft.com/office/officeart/2011/layout/RadialPictureList"/>
    <dgm:cxn modelId="{98F10A0E-5DC8-4102-85C5-59BC3B32AA78}" srcId="{68FD901B-8225-4011-92E8-52A7D5F87AA8}" destId="{E98B4650-5CCF-40A5-88B1-3ADD735B51AC}" srcOrd="0" destOrd="0" parTransId="{7797F450-55A8-46AE-A4B7-10573D67A0A2}" sibTransId="{97A6197B-1D07-4AAC-8BF0-3974310091D9}"/>
    <dgm:cxn modelId="{9D539116-7541-4DCA-80B3-6A71A5734F85}" type="presOf" srcId="{926FA062-68BD-43C8-A329-39ED3DF979D4}" destId="{7BD79D74-5DA2-4366-AF32-284006C11803}" srcOrd="0" destOrd="0" presId="urn:microsoft.com/office/officeart/2011/layout/RadialPictureList"/>
    <dgm:cxn modelId="{A6F41B73-2079-4BD4-9B3B-7AB7ECEDE983}" srcId="{E98B4650-5CCF-40A5-88B1-3ADD735B51AC}" destId="{F0824965-D530-4983-A8AE-5071D4232CC5}" srcOrd="2" destOrd="0" parTransId="{965AFD85-E5B8-4960-A84B-028B048C4D65}" sibTransId="{8F84F7B1-CB2C-49B8-AA73-6E1C8E382C9F}"/>
    <dgm:cxn modelId="{7676D676-735A-4465-A926-772512E39D94}" srcId="{E98B4650-5CCF-40A5-88B1-3ADD735B51AC}" destId="{8E624E87-299F-404A-A3DA-BAC625F140B0}" srcOrd="1" destOrd="0" parTransId="{B849E8FA-13AB-4E5E-A299-4B32A22DD539}" sibTransId="{A0AD173C-02EC-4FD8-B49D-B6D75855CFA8}"/>
    <dgm:cxn modelId="{CD4B247C-5B17-4579-A238-65658983688F}" type="presOf" srcId="{68FD901B-8225-4011-92E8-52A7D5F87AA8}" destId="{BF2BD8EA-3F8F-4B3D-AD4D-84D67E03414E}" srcOrd="0" destOrd="0" presId="urn:microsoft.com/office/officeart/2011/layout/RadialPictureList"/>
    <dgm:cxn modelId="{01CFF39E-FE56-4733-B364-6EDE08B7C53A}" type="presOf" srcId="{8E624E87-299F-404A-A3DA-BAC625F140B0}" destId="{C0839E86-5C1B-41B5-AA64-3A2EF799A452}" srcOrd="0" destOrd="0" presId="urn:microsoft.com/office/officeart/2011/layout/RadialPictureList"/>
    <dgm:cxn modelId="{BE743EC3-0268-46AE-B418-0FEF93FA2DC3}" type="presOf" srcId="{E98B4650-5CCF-40A5-88B1-3ADD735B51AC}" destId="{1E4CC459-22A0-4EB1-A60E-9BEDFA46BAF5}" srcOrd="0" destOrd="0" presId="urn:microsoft.com/office/officeart/2011/layout/RadialPictureList"/>
    <dgm:cxn modelId="{771D1BF0-6711-47EA-9849-AC5F076B284B}" srcId="{E98B4650-5CCF-40A5-88B1-3ADD735B51AC}" destId="{926FA062-68BD-43C8-A329-39ED3DF979D4}" srcOrd="0" destOrd="0" parTransId="{D5BD93E4-A135-4F35-8D55-517799558195}" sibTransId="{4883C3E4-E571-40EE-A85C-5D32031189E9}"/>
    <dgm:cxn modelId="{84BF059A-9B15-4DD8-8C54-2DFDA0E56325}" type="presParOf" srcId="{BF2BD8EA-3F8F-4B3D-AD4D-84D67E03414E}" destId="{1E4CC459-22A0-4EB1-A60E-9BEDFA46BAF5}" srcOrd="0" destOrd="0" presId="urn:microsoft.com/office/officeart/2011/layout/RadialPictureList"/>
    <dgm:cxn modelId="{61DD6753-E2DD-4758-804F-EC28CC9C6E79}" type="presParOf" srcId="{BF2BD8EA-3F8F-4B3D-AD4D-84D67E03414E}" destId="{C5B0D1B6-A64F-494E-B109-B416DE279825}" srcOrd="1" destOrd="0" presId="urn:microsoft.com/office/officeart/2011/layout/RadialPictureList"/>
    <dgm:cxn modelId="{5B52EEFD-8716-4156-B127-458319A2F333}" type="presParOf" srcId="{BF2BD8EA-3F8F-4B3D-AD4D-84D67E03414E}" destId="{866B7033-66D6-4009-B37B-6A721C14E2D6}" srcOrd="2" destOrd="0" presId="urn:microsoft.com/office/officeart/2011/layout/RadialPictureList"/>
    <dgm:cxn modelId="{62A3EA77-6795-4434-BF08-6A0466E73F10}" type="presParOf" srcId="{BF2BD8EA-3F8F-4B3D-AD4D-84D67E03414E}" destId="{7BD79D74-5DA2-4366-AF32-284006C11803}" srcOrd="3" destOrd="0" presId="urn:microsoft.com/office/officeart/2011/layout/RadialPictureList"/>
    <dgm:cxn modelId="{2F73F48D-47BF-4607-A4DF-7CA04A893487}" type="presParOf" srcId="{BF2BD8EA-3F8F-4B3D-AD4D-84D67E03414E}" destId="{4A4B03A9-A697-41E7-B0AB-4CBC6FDC4073}" srcOrd="4" destOrd="0" presId="urn:microsoft.com/office/officeart/2011/layout/RadialPictureList"/>
    <dgm:cxn modelId="{5F2157DB-2D5B-4F9D-AC47-18D0BFB60C7D}" type="presParOf" srcId="{4A4B03A9-A697-41E7-B0AB-4CBC6FDC4073}" destId="{05CFB3DF-1D2C-4840-950D-24270A6AD2C9}" srcOrd="0" destOrd="0" presId="urn:microsoft.com/office/officeart/2011/layout/RadialPictureList"/>
    <dgm:cxn modelId="{BFD8AD42-B479-4114-BD0E-66C4920B9ACD}" type="presParOf" srcId="{BF2BD8EA-3F8F-4B3D-AD4D-84D67E03414E}" destId="{C0839E86-5C1B-41B5-AA64-3A2EF799A452}" srcOrd="5" destOrd="0" presId="urn:microsoft.com/office/officeart/2011/layout/RadialPictureList"/>
    <dgm:cxn modelId="{9716FA32-21C7-4B7E-9765-95B0B72AABE3}" type="presParOf" srcId="{BF2BD8EA-3F8F-4B3D-AD4D-84D67E03414E}" destId="{0D200DDB-C01B-4C7B-93A5-4B7B871F84F4}" srcOrd="6" destOrd="0" presId="urn:microsoft.com/office/officeart/2011/layout/RadialPictureList"/>
    <dgm:cxn modelId="{602DBBC7-2108-4E07-98B2-8F6384A52FCC}" type="presParOf" srcId="{0D200DDB-C01B-4C7B-93A5-4B7B871F84F4}" destId="{8D87B453-EA71-4E46-93AF-FD0E5D3C7B30}" srcOrd="0" destOrd="0" presId="urn:microsoft.com/office/officeart/2011/layout/RadialPictureList"/>
    <dgm:cxn modelId="{0ED61551-A90A-4949-A7E4-C1543B55EB38}" type="presParOf" srcId="{BF2BD8EA-3F8F-4B3D-AD4D-84D67E03414E}" destId="{2631BF91-4165-4217-9C02-7530044575EA}"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A07279-FF28-41DD-86FC-EC08AAA0358E}" type="doc">
      <dgm:prSet loTypeId="urn:microsoft.com/office/officeart/2011/layout/RadialPictureList" loCatId="picture" qsTypeId="urn:microsoft.com/office/officeart/2005/8/quickstyle/simple1" qsCatId="simple" csTypeId="urn:microsoft.com/office/officeart/2005/8/colors/colorful2" csCatId="colorful" phldr="1"/>
      <dgm:spPr/>
      <dgm:t>
        <a:bodyPr/>
        <a:lstStyle/>
        <a:p>
          <a:endParaRPr lang="en-GB"/>
        </a:p>
      </dgm:t>
    </dgm:pt>
    <dgm:pt modelId="{CCCAD0D9-A008-4FF3-99F2-EAAA633ACC27}">
      <dgm:prSet phldrT="[Text]" custT="1"/>
      <dgm:spPr/>
      <dgm:t>
        <a:bodyPr/>
        <a:lstStyle/>
        <a:p>
          <a:r>
            <a:rPr lang="en-GB" sz="1800" dirty="0"/>
            <a:t>Charging infrastructure supply</a:t>
          </a:r>
        </a:p>
      </dgm:t>
    </dgm:pt>
    <dgm:pt modelId="{3C94EE5E-2338-4CB0-B7DF-E1BCEDDE5F5A}" type="parTrans" cxnId="{2713E8C6-C9C5-4058-9995-BE5E453CF7C2}">
      <dgm:prSet/>
      <dgm:spPr/>
      <dgm:t>
        <a:bodyPr/>
        <a:lstStyle/>
        <a:p>
          <a:endParaRPr lang="en-GB"/>
        </a:p>
      </dgm:t>
    </dgm:pt>
    <dgm:pt modelId="{F7810631-0745-4EEC-B27A-2568AF625037}" type="sibTrans" cxnId="{2713E8C6-C9C5-4058-9995-BE5E453CF7C2}">
      <dgm:prSet/>
      <dgm:spPr/>
      <dgm:t>
        <a:bodyPr/>
        <a:lstStyle/>
        <a:p>
          <a:endParaRPr lang="en-GB"/>
        </a:p>
      </dgm:t>
    </dgm:pt>
    <dgm:pt modelId="{B8310CB6-C625-4A31-8241-8200A2E5D2F7}">
      <dgm:prSet phldrT="[Text]"/>
      <dgm:spPr/>
      <dgm:t>
        <a:bodyPr/>
        <a:lstStyle/>
        <a:p>
          <a:r>
            <a:rPr lang="en-GB" dirty="0"/>
            <a:t>Power supply upgrade</a:t>
          </a:r>
        </a:p>
      </dgm:t>
    </dgm:pt>
    <dgm:pt modelId="{4EEADFE3-D453-4D06-9A60-A747FA08A240}" type="parTrans" cxnId="{F85C2F86-A415-4AAC-A4C1-DC936F9E656C}">
      <dgm:prSet/>
      <dgm:spPr/>
      <dgm:t>
        <a:bodyPr/>
        <a:lstStyle/>
        <a:p>
          <a:endParaRPr lang="en-GB"/>
        </a:p>
      </dgm:t>
    </dgm:pt>
    <dgm:pt modelId="{F6772285-F42C-4B39-B780-FB61749256C6}" type="sibTrans" cxnId="{F85C2F86-A415-4AAC-A4C1-DC936F9E656C}">
      <dgm:prSet/>
      <dgm:spPr/>
      <dgm:t>
        <a:bodyPr/>
        <a:lstStyle/>
        <a:p>
          <a:endParaRPr lang="en-GB"/>
        </a:p>
      </dgm:t>
    </dgm:pt>
    <dgm:pt modelId="{DDFB3522-F325-44AE-9378-D967E1DCED7C}">
      <dgm:prSet phldrT="[Text]"/>
      <dgm:spPr/>
      <dgm:t>
        <a:bodyPr/>
        <a:lstStyle/>
        <a:p>
          <a:r>
            <a:rPr lang="en-GB" dirty="0"/>
            <a:t>Funding</a:t>
          </a:r>
        </a:p>
      </dgm:t>
    </dgm:pt>
    <dgm:pt modelId="{6D77A8CE-3B00-4A9B-ACEE-6730A931394B}" type="parTrans" cxnId="{A37D01F5-047A-483B-956E-3F0320C07537}">
      <dgm:prSet/>
      <dgm:spPr/>
      <dgm:t>
        <a:bodyPr/>
        <a:lstStyle/>
        <a:p>
          <a:endParaRPr lang="en-GB"/>
        </a:p>
      </dgm:t>
    </dgm:pt>
    <dgm:pt modelId="{F6C89EA0-3B41-4F13-B314-E5B9822A6252}" type="sibTrans" cxnId="{A37D01F5-047A-483B-956E-3F0320C07537}">
      <dgm:prSet/>
      <dgm:spPr/>
      <dgm:t>
        <a:bodyPr/>
        <a:lstStyle/>
        <a:p>
          <a:endParaRPr lang="en-GB"/>
        </a:p>
      </dgm:t>
    </dgm:pt>
    <dgm:pt modelId="{5B8BD7AC-4E22-4ED1-B41D-622093019B7A}">
      <dgm:prSet phldrT="[Text]"/>
      <dgm:spPr/>
      <dgm:t>
        <a:bodyPr/>
        <a:lstStyle/>
        <a:p>
          <a:r>
            <a:rPr lang="en-GB" dirty="0"/>
            <a:t>Software communication with buses </a:t>
          </a:r>
        </a:p>
      </dgm:t>
    </dgm:pt>
    <dgm:pt modelId="{F1964DAC-61BA-4508-947C-A95790459365}" type="parTrans" cxnId="{0558EEE9-8645-4791-B78C-DF0CE31E4712}">
      <dgm:prSet/>
      <dgm:spPr/>
      <dgm:t>
        <a:bodyPr/>
        <a:lstStyle/>
        <a:p>
          <a:endParaRPr lang="en-GB"/>
        </a:p>
      </dgm:t>
    </dgm:pt>
    <dgm:pt modelId="{F63E8DF1-55D8-4D1B-B780-D9FCF080F70E}" type="sibTrans" cxnId="{0558EEE9-8645-4791-B78C-DF0CE31E4712}">
      <dgm:prSet/>
      <dgm:spPr/>
      <dgm:t>
        <a:bodyPr/>
        <a:lstStyle/>
        <a:p>
          <a:endParaRPr lang="en-GB"/>
        </a:p>
      </dgm:t>
    </dgm:pt>
    <dgm:pt modelId="{96E81A19-1749-4E4E-9492-3708200422A4}" type="pres">
      <dgm:prSet presAssocID="{48A07279-FF28-41DD-86FC-EC08AAA0358E}" presName="Name0" presStyleCnt="0">
        <dgm:presLayoutVars>
          <dgm:chMax val="1"/>
          <dgm:chPref val="1"/>
          <dgm:dir/>
          <dgm:resizeHandles/>
        </dgm:presLayoutVars>
      </dgm:prSet>
      <dgm:spPr/>
    </dgm:pt>
    <dgm:pt modelId="{ED5D806C-445A-4A72-9FAD-77ED88CBD2E5}" type="pres">
      <dgm:prSet presAssocID="{CCCAD0D9-A008-4FF3-99F2-EAAA633ACC27}" presName="Parent" presStyleLbl="node1" presStyleIdx="0" presStyleCnt="2" custScaleX="111398" custScaleY="119550">
        <dgm:presLayoutVars>
          <dgm:chMax val="4"/>
          <dgm:chPref val="3"/>
        </dgm:presLayoutVars>
      </dgm:prSet>
      <dgm:spPr/>
    </dgm:pt>
    <dgm:pt modelId="{56C940D7-1B94-425D-9A94-8B7085568B89}" type="pres">
      <dgm:prSet presAssocID="{B8310CB6-C625-4A31-8241-8200A2E5D2F7}" presName="Accent" presStyleLbl="node1" presStyleIdx="1" presStyleCnt="2"/>
      <dgm:spPr/>
    </dgm:pt>
    <dgm:pt modelId="{48EBA1AB-8134-4C6E-AF54-C1DF42BCD702}" type="pres">
      <dgm:prSet presAssocID="{B8310CB6-C625-4A31-8241-8200A2E5D2F7}" presName="Image1" presStyleLbl="fgImgPlace1" presStyleIdx="0" presStyleCnt="3"/>
      <dgm:spPr>
        <a:blipFill rotWithShape="1">
          <a:blip xmlns:r="http://schemas.openxmlformats.org/officeDocument/2006/relationships" r:embed="rId1"/>
          <a:srcRect/>
          <a:stretch>
            <a:fillRect/>
          </a:stretch>
        </a:blipFill>
      </dgm:spPr>
    </dgm:pt>
    <dgm:pt modelId="{9716A412-5FC3-4198-8E82-94B3E1A61F0F}" type="pres">
      <dgm:prSet presAssocID="{B8310CB6-C625-4A31-8241-8200A2E5D2F7}" presName="Child1" presStyleLbl="revTx" presStyleIdx="0" presStyleCnt="3">
        <dgm:presLayoutVars>
          <dgm:chMax val="0"/>
          <dgm:chPref val="0"/>
          <dgm:bulletEnabled val="1"/>
        </dgm:presLayoutVars>
      </dgm:prSet>
      <dgm:spPr/>
    </dgm:pt>
    <dgm:pt modelId="{C975F251-9DD0-4114-B159-56EE50785C81}" type="pres">
      <dgm:prSet presAssocID="{DDFB3522-F325-44AE-9378-D967E1DCED7C}" presName="Image2" presStyleCnt="0"/>
      <dgm:spPr/>
    </dgm:pt>
    <dgm:pt modelId="{16D5084B-069E-4071-9945-1905261D9D1C}" type="pres">
      <dgm:prSet presAssocID="{DDFB3522-F325-44AE-9378-D967E1DCED7C}" presName="Image" presStyleLbl="fgImgPlace1" presStyleIdx="1" presStyleCnt="3"/>
      <dgm:spPr>
        <a:blipFill rotWithShape="1">
          <a:blip xmlns:r="http://schemas.openxmlformats.org/officeDocument/2006/relationships" r:embed="rId2"/>
          <a:srcRect/>
          <a:stretch>
            <a:fillRect/>
          </a:stretch>
        </a:blipFill>
      </dgm:spPr>
    </dgm:pt>
    <dgm:pt modelId="{EDF42962-F27E-4D3D-B668-7AE9D45E1F02}" type="pres">
      <dgm:prSet presAssocID="{DDFB3522-F325-44AE-9378-D967E1DCED7C}" presName="Child2" presStyleLbl="revTx" presStyleIdx="1" presStyleCnt="3">
        <dgm:presLayoutVars>
          <dgm:chMax val="0"/>
          <dgm:chPref val="0"/>
          <dgm:bulletEnabled val="1"/>
        </dgm:presLayoutVars>
      </dgm:prSet>
      <dgm:spPr/>
    </dgm:pt>
    <dgm:pt modelId="{3D9DB5C9-15B5-4A37-B9A9-F2D6EDF0F231}" type="pres">
      <dgm:prSet presAssocID="{5B8BD7AC-4E22-4ED1-B41D-622093019B7A}" presName="Image3" presStyleCnt="0"/>
      <dgm:spPr/>
    </dgm:pt>
    <dgm:pt modelId="{E6B31BF8-179D-4878-890B-284BED4BD342}" type="pres">
      <dgm:prSet presAssocID="{5B8BD7AC-4E22-4ED1-B41D-622093019B7A}" presName="Image" presStyleLbl="fgImgPlace1" presStyleIdx="2" presStyleCnt="3"/>
      <dgm:spPr>
        <a:blipFill rotWithShape="1">
          <a:blip xmlns:r="http://schemas.openxmlformats.org/officeDocument/2006/relationships" r:embed="rId3"/>
          <a:srcRect/>
          <a:stretch>
            <a:fillRect l="-39000" r="-39000"/>
          </a:stretch>
        </a:blipFill>
      </dgm:spPr>
    </dgm:pt>
    <dgm:pt modelId="{2FB91BDC-CB42-486C-8F76-4993298DECB4}" type="pres">
      <dgm:prSet presAssocID="{5B8BD7AC-4E22-4ED1-B41D-622093019B7A}" presName="Child3" presStyleLbl="revTx" presStyleIdx="2" presStyleCnt="3">
        <dgm:presLayoutVars>
          <dgm:chMax val="0"/>
          <dgm:chPref val="0"/>
          <dgm:bulletEnabled val="1"/>
        </dgm:presLayoutVars>
      </dgm:prSet>
      <dgm:spPr/>
    </dgm:pt>
  </dgm:ptLst>
  <dgm:cxnLst>
    <dgm:cxn modelId="{3B559329-F461-475A-A3AB-AA6418B96DF7}" type="presOf" srcId="{5B8BD7AC-4E22-4ED1-B41D-622093019B7A}" destId="{2FB91BDC-CB42-486C-8F76-4993298DECB4}" srcOrd="0" destOrd="0" presId="urn:microsoft.com/office/officeart/2011/layout/RadialPictureList"/>
    <dgm:cxn modelId="{876B8B33-7B5F-48D9-8866-37ACAD45C148}" type="presOf" srcId="{CCCAD0D9-A008-4FF3-99F2-EAAA633ACC27}" destId="{ED5D806C-445A-4A72-9FAD-77ED88CBD2E5}" srcOrd="0" destOrd="0" presId="urn:microsoft.com/office/officeart/2011/layout/RadialPictureList"/>
    <dgm:cxn modelId="{B6A38A79-8E86-4B62-BFBF-7F5E43B4364B}" type="presOf" srcId="{48A07279-FF28-41DD-86FC-EC08AAA0358E}" destId="{96E81A19-1749-4E4E-9492-3708200422A4}" srcOrd="0" destOrd="0" presId="urn:microsoft.com/office/officeart/2011/layout/RadialPictureList"/>
    <dgm:cxn modelId="{975D5C7D-931A-4EE1-93CD-07B22B460233}" type="presOf" srcId="{B8310CB6-C625-4A31-8241-8200A2E5D2F7}" destId="{9716A412-5FC3-4198-8E82-94B3E1A61F0F}" srcOrd="0" destOrd="0" presId="urn:microsoft.com/office/officeart/2011/layout/RadialPictureList"/>
    <dgm:cxn modelId="{F85C2F86-A415-4AAC-A4C1-DC936F9E656C}" srcId="{CCCAD0D9-A008-4FF3-99F2-EAAA633ACC27}" destId="{B8310CB6-C625-4A31-8241-8200A2E5D2F7}" srcOrd="0" destOrd="0" parTransId="{4EEADFE3-D453-4D06-9A60-A747FA08A240}" sibTransId="{F6772285-F42C-4B39-B780-FB61749256C6}"/>
    <dgm:cxn modelId="{ABF448BF-9D02-452D-871C-3DF22C0896FC}" type="presOf" srcId="{DDFB3522-F325-44AE-9378-D967E1DCED7C}" destId="{EDF42962-F27E-4D3D-B668-7AE9D45E1F02}" srcOrd="0" destOrd="0" presId="urn:microsoft.com/office/officeart/2011/layout/RadialPictureList"/>
    <dgm:cxn modelId="{2713E8C6-C9C5-4058-9995-BE5E453CF7C2}" srcId="{48A07279-FF28-41DD-86FC-EC08AAA0358E}" destId="{CCCAD0D9-A008-4FF3-99F2-EAAA633ACC27}" srcOrd="0" destOrd="0" parTransId="{3C94EE5E-2338-4CB0-B7DF-E1BCEDDE5F5A}" sibTransId="{F7810631-0745-4EEC-B27A-2568AF625037}"/>
    <dgm:cxn modelId="{0558EEE9-8645-4791-B78C-DF0CE31E4712}" srcId="{CCCAD0D9-A008-4FF3-99F2-EAAA633ACC27}" destId="{5B8BD7AC-4E22-4ED1-B41D-622093019B7A}" srcOrd="2" destOrd="0" parTransId="{F1964DAC-61BA-4508-947C-A95790459365}" sibTransId="{F63E8DF1-55D8-4D1B-B780-D9FCF080F70E}"/>
    <dgm:cxn modelId="{A37D01F5-047A-483B-956E-3F0320C07537}" srcId="{CCCAD0D9-A008-4FF3-99F2-EAAA633ACC27}" destId="{DDFB3522-F325-44AE-9378-D967E1DCED7C}" srcOrd="1" destOrd="0" parTransId="{6D77A8CE-3B00-4A9B-ACEE-6730A931394B}" sibTransId="{F6C89EA0-3B41-4F13-B314-E5B9822A6252}"/>
    <dgm:cxn modelId="{72816D91-A842-4274-828E-96E0118A18D9}" type="presParOf" srcId="{96E81A19-1749-4E4E-9492-3708200422A4}" destId="{ED5D806C-445A-4A72-9FAD-77ED88CBD2E5}" srcOrd="0" destOrd="0" presId="urn:microsoft.com/office/officeart/2011/layout/RadialPictureList"/>
    <dgm:cxn modelId="{85F5D3C6-1C77-4F97-8639-099EA80171A4}" type="presParOf" srcId="{96E81A19-1749-4E4E-9492-3708200422A4}" destId="{56C940D7-1B94-425D-9A94-8B7085568B89}" srcOrd="1" destOrd="0" presId="urn:microsoft.com/office/officeart/2011/layout/RadialPictureList"/>
    <dgm:cxn modelId="{5A993015-314C-4E49-821A-DEF9CAA59C96}" type="presParOf" srcId="{96E81A19-1749-4E4E-9492-3708200422A4}" destId="{48EBA1AB-8134-4C6E-AF54-C1DF42BCD702}" srcOrd="2" destOrd="0" presId="urn:microsoft.com/office/officeart/2011/layout/RadialPictureList"/>
    <dgm:cxn modelId="{C0CC4532-5117-4217-83B2-B44ACA879D05}" type="presParOf" srcId="{96E81A19-1749-4E4E-9492-3708200422A4}" destId="{9716A412-5FC3-4198-8E82-94B3E1A61F0F}" srcOrd="3" destOrd="0" presId="urn:microsoft.com/office/officeart/2011/layout/RadialPictureList"/>
    <dgm:cxn modelId="{246E3ECF-FF40-47FF-83D9-18DD828D2464}" type="presParOf" srcId="{96E81A19-1749-4E4E-9492-3708200422A4}" destId="{C975F251-9DD0-4114-B159-56EE50785C81}" srcOrd="4" destOrd="0" presId="urn:microsoft.com/office/officeart/2011/layout/RadialPictureList"/>
    <dgm:cxn modelId="{27DEEE74-FA8B-4846-8737-1AE864D5F726}" type="presParOf" srcId="{C975F251-9DD0-4114-B159-56EE50785C81}" destId="{16D5084B-069E-4071-9945-1905261D9D1C}" srcOrd="0" destOrd="0" presId="urn:microsoft.com/office/officeart/2011/layout/RadialPictureList"/>
    <dgm:cxn modelId="{BCE41260-5394-4E66-AF74-3F0D20F11714}" type="presParOf" srcId="{96E81A19-1749-4E4E-9492-3708200422A4}" destId="{EDF42962-F27E-4D3D-B668-7AE9D45E1F02}" srcOrd="5" destOrd="0" presId="urn:microsoft.com/office/officeart/2011/layout/RadialPictureList"/>
    <dgm:cxn modelId="{DEC6AE0B-71A4-4371-AF52-F000022E6E0A}" type="presParOf" srcId="{96E81A19-1749-4E4E-9492-3708200422A4}" destId="{3D9DB5C9-15B5-4A37-B9A9-F2D6EDF0F231}" srcOrd="6" destOrd="0" presId="urn:microsoft.com/office/officeart/2011/layout/RadialPictureList"/>
    <dgm:cxn modelId="{361FC3FE-2F02-4B47-A557-6B2320915D5B}" type="presParOf" srcId="{3D9DB5C9-15B5-4A37-B9A9-F2D6EDF0F231}" destId="{E6B31BF8-179D-4878-890B-284BED4BD342}" srcOrd="0" destOrd="0" presId="urn:microsoft.com/office/officeart/2011/layout/RadialPictureList"/>
    <dgm:cxn modelId="{081D46A8-85E4-45BB-8A39-AF63C16F3C45}" type="presParOf" srcId="{96E81A19-1749-4E4E-9492-3708200422A4}" destId="{2FB91BDC-CB42-486C-8F76-4993298DECB4}"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F0BAD6-1DA7-4585-A5D8-ED1EE9AC155D}" type="doc">
      <dgm:prSet loTypeId="urn:microsoft.com/office/officeart/2011/layout/RadialPictureList" loCatId="picture" qsTypeId="urn:microsoft.com/office/officeart/2005/8/quickstyle/simple1" qsCatId="simple" csTypeId="urn:microsoft.com/office/officeart/2005/8/colors/colorful1" csCatId="colorful" phldr="1"/>
      <dgm:spPr/>
      <dgm:t>
        <a:bodyPr/>
        <a:lstStyle/>
        <a:p>
          <a:endParaRPr lang="en-GB"/>
        </a:p>
      </dgm:t>
    </dgm:pt>
    <dgm:pt modelId="{EFF94A18-43A8-440C-966E-1FD20575024C}">
      <dgm:prSet phldrT="[Text]"/>
      <dgm:spPr/>
      <dgm:t>
        <a:bodyPr/>
        <a:lstStyle/>
        <a:p>
          <a:r>
            <a:rPr lang="en-GB" dirty="0"/>
            <a:t>Bus challenges</a:t>
          </a:r>
        </a:p>
      </dgm:t>
    </dgm:pt>
    <dgm:pt modelId="{3E7620D3-630B-4347-B3B8-73AA03503B35}" type="parTrans" cxnId="{D4F46108-32DD-4E63-ABB4-D3CBC7053CF5}">
      <dgm:prSet/>
      <dgm:spPr/>
      <dgm:t>
        <a:bodyPr/>
        <a:lstStyle/>
        <a:p>
          <a:endParaRPr lang="en-GB"/>
        </a:p>
      </dgm:t>
    </dgm:pt>
    <dgm:pt modelId="{A6652F30-0656-480A-9669-B566A66C1A0C}" type="sibTrans" cxnId="{D4F46108-32DD-4E63-ABB4-D3CBC7053CF5}">
      <dgm:prSet/>
      <dgm:spPr/>
      <dgm:t>
        <a:bodyPr/>
        <a:lstStyle/>
        <a:p>
          <a:endParaRPr lang="en-GB"/>
        </a:p>
      </dgm:t>
    </dgm:pt>
    <dgm:pt modelId="{71F1DC73-E8D0-47A4-BF09-1B60CC9C9512}">
      <dgm:prSet phldrT="[Text]"/>
      <dgm:spPr/>
      <dgm:t>
        <a:bodyPr/>
        <a:lstStyle/>
        <a:p>
          <a:r>
            <a:rPr lang="en-GB" dirty="0"/>
            <a:t>Funding</a:t>
          </a:r>
        </a:p>
      </dgm:t>
    </dgm:pt>
    <dgm:pt modelId="{1C41B074-0A43-4F4C-BE9E-740991DEA06D}" type="parTrans" cxnId="{3CAE1CA9-D293-481B-AA18-C11DC180BFC1}">
      <dgm:prSet/>
      <dgm:spPr/>
      <dgm:t>
        <a:bodyPr/>
        <a:lstStyle/>
        <a:p>
          <a:endParaRPr lang="en-GB"/>
        </a:p>
      </dgm:t>
    </dgm:pt>
    <dgm:pt modelId="{E1C033D8-E2B9-4EEA-9B46-C1BDEB709BF3}" type="sibTrans" cxnId="{3CAE1CA9-D293-481B-AA18-C11DC180BFC1}">
      <dgm:prSet/>
      <dgm:spPr/>
      <dgm:t>
        <a:bodyPr/>
        <a:lstStyle/>
        <a:p>
          <a:endParaRPr lang="en-GB"/>
        </a:p>
      </dgm:t>
    </dgm:pt>
    <dgm:pt modelId="{70EF5EDE-ABE8-49F1-A029-F9C789C0039D}">
      <dgm:prSet phldrT="[Text]"/>
      <dgm:spPr/>
      <dgm:t>
        <a:bodyPr/>
        <a:lstStyle/>
        <a:p>
          <a:r>
            <a:rPr lang="en-GB" dirty="0"/>
            <a:t>Right-hand drive availability</a:t>
          </a:r>
        </a:p>
      </dgm:t>
    </dgm:pt>
    <dgm:pt modelId="{89A0F585-48E4-4103-9DCA-12040F245691}" type="parTrans" cxnId="{88338E53-27A8-41E4-8C30-8E7E6477986B}">
      <dgm:prSet/>
      <dgm:spPr/>
      <dgm:t>
        <a:bodyPr/>
        <a:lstStyle/>
        <a:p>
          <a:endParaRPr lang="en-GB"/>
        </a:p>
      </dgm:t>
    </dgm:pt>
    <dgm:pt modelId="{0D0CC0D6-35FE-42DD-9B54-4A032BB5271D}" type="sibTrans" cxnId="{88338E53-27A8-41E4-8C30-8E7E6477986B}">
      <dgm:prSet/>
      <dgm:spPr/>
      <dgm:t>
        <a:bodyPr/>
        <a:lstStyle/>
        <a:p>
          <a:endParaRPr lang="en-GB"/>
        </a:p>
      </dgm:t>
    </dgm:pt>
    <dgm:pt modelId="{36745651-6A76-4D10-8A25-7905B92AC29A}">
      <dgm:prSet phldrT="[Text]"/>
      <dgm:spPr/>
      <dgm:t>
        <a:bodyPr/>
        <a:lstStyle/>
        <a:p>
          <a:r>
            <a:rPr lang="en-GB" dirty="0"/>
            <a:t>Battery lifetime</a:t>
          </a:r>
        </a:p>
      </dgm:t>
    </dgm:pt>
    <dgm:pt modelId="{A68EF8FC-A53F-444D-A38E-D1E746FD1812}" type="parTrans" cxnId="{59730FED-C81A-4625-A7F5-5DB07AE6F061}">
      <dgm:prSet/>
      <dgm:spPr/>
      <dgm:t>
        <a:bodyPr/>
        <a:lstStyle/>
        <a:p>
          <a:endParaRPr lang="en-GB"/>
        </a:p>
      </dgm:t>
    </dgm:pt>
    <dgm:pt modelId="{F09CACB4-653F-48A5-A58E-AFE24C5C4012}" type="sibTrans" cxnId="{59730FED-C81A-4625-A7F5-5DB07AE6F061}">
      <dgm:prSet/>
      <dgm:spPr/>
      <dgm:t>
        <a:bodyPr/>
        <a:lstStyle/>
        <a:p>
          <a:endParaRPr lang="en-GB"/>
        </a:p>
      </dgm:t>
    </dgm:pt>
    <dgm:pt modelId="{9CBFDE34-CF4C-44FF-AF8B-3A0DB12EF0CB}" type="pres">
      <dgm:prSet presAssocID="{D1F0BAD6-1DA7-4585-A5D8-ED1EE9AC155D}" presName="Name0" presStyleCnt="0">
        <dgm:presLayoutVars>
          <dgm:chMax val="1"/>
          <dgm:chPref val="1"/>
          <dgm:dir/>
          <dgm:resizeHandles/>
        </dgm:presLayoutVars>
      </dgm:prSet>
      <dgm:spPr/>
    </dgm:pt>
    <dgm:pt modelId="{712B70D8-1084-4770-BDCD-8965C71AFFB5}" type="pres">
      <dgm:prSet presAssocID="{EFF94A18-43A8-440C-966E-1FD20575024C}" presName="Parent" presStyleLbl="node1" presStyleIdx="0" presStyleCnt="2">
        <dgm:presLayoutVars>
          <dgm:chMax val="4"/>
          <dgm:chPref val="3"/>
        </dgm:presLayoutVars>
      </dgm:prSet>
      <dgm:spPr/>
    </dgm:pt>
    <dgm:pt modelId="{1B7675D4-D08C-4114-995A-B91FAC8126D3}" type="pres">
      <dgm:prSet presAssocID="{71F1DC73-E8D0-47A4-BF09-1B60CC9C9512}" presName="Accent" presStyleLbl="node1" presStyleIdx="1" presStyleCnt="2"/>
      <dgm:spPr/>
    </dgm:pt>
    <dgm:pt modelId="{B96662A6-74AA-4B5F-A3CD-13B0DC4007FD}" type="pres">
      <dgm:prSet presAssocID="{71F1DC73-E8D0-47A4-BF09-1B60CC9C9512}" presName="Image1" presStyleLbl="fgImgPlace1" presStyleIdx="0" presStyleCnt="3"/>
      <dgm:spPr>
        <a:blipFill rotWithShape="1">
          <a:blip xmlns:r="http://schemas.openxmlformats.org/officeDocument/2006/relationships" r:embed="rId1"/>
          <a:srcRect/>
          <a:stretch>
            <a:fillRect/>
          </a:stretch>
        </a:blipFill>
      </dgm:spPr>
    </dgm:pt>
    <dgm:pt modelId="{30B391CE-5F8F-4BB3-802C-739086B518A1}" type="pres">
      <dgm:prSet presAssocID="{71F1DC73-E8D0-47A4-BF09-1B60CC9C9512}" presName="Child1" presStyleLbl="revTx" presStyleIdx="0" presStyleCnt="3">
        <dgm:presLayoutVars>
          <dgm:chMax val="0"/>
          <dgm:chPref val="0"/>
          <dgm:bulletEnabled val="1"/>
        </dgm:presLayoutVars>
      </dgm:prSet>
      <dgm:spPr/>
    </dgm:pt>
    <dgm:pt modelId="{61E36A2D-E6BC-4B67-BE5F-07711D1E05C3}" type="pres">
      <dgm:prSet presAssocID="{70EF5EDE-ABE8-49F1-A029-F9C789C0039D}" presName="Image2" presStyleCnt="0"/>
      <dgm:spPr/>
    </dgm:pt>
    <dgm:pt modelId="{25EDD077-69E4-4580-B647-23481C1AD82C}" type="pres">
      <dgm:prSet presAssocID="{70EF5EDE-ABE8-49F1-A029-F9C789C0039D}" presName="Image" presStyleLbl="fgImgPlace1" presStyleIdx="1" presStyleCnt="3"/>
      <dgm:spPr>
        <a:blipFill rotWithShape="1">
          <a:blip xmlns:r="http://schemas.openxmlformats.org/officeDocument/2006/relationships" r:embed="rId2"/>
          <a:srcRect/>
          <a:stretch>
            <a:fillRect/>
          </a:stretch>
        </a:blipFill>
      </dgm:spPr>
    </dgm:pt>
    <dgm:pt modelId="{4FC3DE6E-274E-4F85-927E-8DC07C2CC2CF}" type="pres">
      <dgm:prSet presAssocID="{70EF5EDE-ABE8-49F1-A029-F9C789C0039D}" presName="Child2" presStyleLbl="revTx" presStyleIdx="1" presStyleCnt="3">
        <dgm:presLayoutVars>
          <dgm:chMax val="0"/>
          <dgm:chPref val="0"/>
          <dgm:bulletEnabled val="1"/>
        </dgm:presLayoutVars>
      </dgm:prSet>
      <dgm:spPr/>
    </dgm:pt>
    <dgm:pt modelId="{A3D95A53-56B1-4EC6-B3D5-AA0F7D572DD4}" type="pres">
      <dgm:prSet presAssocID="{36745651-6A76-4D10-8A25-7905B92AC29A}" presName="Image3" presStyleCnt="0"/>
      <dgm:spPr/>
    </dgm:pt>
    <dgm:pt modelId="{4A21B3F0-B03A-4BE8-B01A-C755831E918D}" type="pres">
      <dgm:prSet presAssocID="{36745651-6A76-4D10-8A25-7905B92AC29A}" presName="Image" presStyleLbl="fgImgPlace1" presStyleIdx="2" presStyleCnt="3"/>
      <dgm:spPr>
        <a:blipFill rotWithShape="1">
          <a:blip xmlns:r="http://schemas.openxmlformats.org/officeDocument/2006/relationships" r:embed="rId3"/>
          <a:srcRect/>
          <a:stretch>
            <a:fillRect t="-4000" b="-4000"/>
          </a:stretch>
        </a:blipFill>
      </dgm:spPr>
    </dgm:pt>
    <dgm:pt modelId="{1F4EAF96-301A-4CF1-AAE1-C72C4BA8EBEB}" type="pres">
      <dgm:prSet presAssocID="{36745651-6A76-4D10-8A25-7905B92AC29A}" presName="Child3" presStyleLbl="revTx" presStyleIdx="2" presStyleCnt="3">
        <dgm:presLayoutVars>
          <dgm:chMax val="0"/>
          <dgm:chPref val="0"/>
          <dgm:bulletEnabled val="1"/>
        </dgm:presLayoutVars>
      </dgm:prSet>
      <dgm:spPr/>
    </dgm:pt>
  </dgm:ptLst>
  <dgm:cxnLst>
    <dgm:cxn modelId="{D4F46108-32DD-4E63-ABB4-D3CBC7053CF5}" srcId="{D1F0BAD6-1DA7-4585-A5D8-ED1EE9AC155D}" destId="{EFF94A18-43A8-440C-966E-1FD20575024C}" srcOrd="0" destOrd="0" parTransId="{3E7620D3-630B-4347-B3B8-73AA03503B35}" sibTransId="{A6652F30-0656-480A-9669-B566A66C1A0C}"/>
    <dgm:cxn modelId="{C1E8CF1A-63C9-4344-A7EB-9C69FF692936}" type="presOf" srcId="{71F1DC73-E8D0-47A4-BF09-1B60CC9C9512}" destId="{30B391CE-5F8F-4BB3-802C-739086B518A1}" srcOrd="0" destOrd="0" presId="urn:microsoft.com/office/officeart/2011/layout/RadialPictureList"/>
    <dgm:cxn modelId="{D6E5A630-EF48-4AFE-B7AE-03B3D48E9621}" type="presOf" srcId="{D1F0BAD6-1DA7-4585-A5D8-ED1EE9AC155D}" destId="{9CBFDE34-CF4C-44FF-AF8B-3A0DB12EF0CB}" srcOrd="0" destOrd="0" presId="urn:microsoft.com/office/officeart/2011/layout/RadialPictureList"/>
    <dgm:cxn modelId="{6B9B293F-E8C9-4729-8501-3392C25BBF40}" type="presOf" srcId="{36745651-6A76-4D10-8A25-7905B92AC29A}" destId="{1F4EAF96-301A-4CF1-AAE1-C72C4BA8EBEB}" srcOrd="0" destOrd="0" presId="urn:microsoft.com/office/officeart/2011/layout/RadialPictureList"/>
    <dgm:cxn modelId="{A3383269-4D97-4545-A7EB-016CBCB0DD08}" type="presOf" srcId="{EFF94A18-43A8-440C-966E-1FD20575024C}" destId="{712B70D8-1084-4770-BDCD-8965C71AFFB5}" srcOrd="0" destOrd="0" presId="urn:microsoft.com/office/officeart/2011/layout/RadialPictureList"/>
    <dgm:cxn modelId="{88338E53-27A8-41E4-8C30-8E7E6477986B}" srcId="{EFF94A18-43A8-440C-966E-1FD20575024C}" destId="{70EF5EDE-ABE8-49F1-A029-F9C789C0039D}" srcOrd="1" destOrd="0" parTransId="{89A0F585-48E4-4103-9DCA-12040F245691}" sibTransId="{0D0CC0D6-35FE-42DD-9B54-4A032BB5271D}"/>
    <dgm:cxn modelId="{1DC014A3-0016-4B6D-824E-10B1325BB383}" type="presOf" srcId="{70EF5EDE-ABE8-49F1-A029-F9C789C0039D}" destId="{4FC3DE6E-274E-4F85-927E-8DC07C2CC2CF}" srcOrd="0" destOrd="0" presId="urn:microsoft.com/office/officeart/2011/layout/RadialPictureList"/>
    <dgm:cxn modelId="{3CAE1CA9-D293-481B-AA18-C11DC180BFC1}" srcId="{EFF94A18-43A8-440C-966E-1FD20575024C}" destId="{71F1DC73-E8D0-47A4-BF09-1B60CC9C9512}" srcOrd="0" destOrd="0" parTransId="{1C41B074-0A43-4F4C-BE9E-740991DEA06D}" sibTransId="{E1C033D8-E2B9-4EEA-9B46-C1BDEB709BF3}"/>
    <dgm:cxn modelId="{59730FED-C81A-4625-A7F5-5DB07AE6F061}" srcId="{EFF94A18-43A8-440C-966E-1FD20575024C}" destId="{36745651-6A76-4D10-8A25-7905B92AC29A}" srcOrd="2" destOrd="0" parTransId="{A68EF8FC-A53F-444D-A38E-D1E746FD1812}" sibTransId="{F09CACB4-653F-48A5-A58E-AFE24C5C4012}"/>
    <dgm:cxn modelId="{2A4B2481-135E-40A3-85F5-6CFB1E06B2C9}" type="presParOf" srcId="{9CBFDE34-CF4C-44FF-AF8B-3A0DB12EF0CB}" destId="{712B70D8-1084-4770-BDCD-8965C71AFFB5}" srcOrd="0" destOrd="0" presId="urn:microsoft.com/office/officeart/2011/layout/RadialPictureList"/>
    <dgm:cxn modelId="{AC39BE8A-87FA-4227-AAA1-13E5363E277C}" type="presParOf" srcId="{9CBFDE34-CF4C-44FF-AF8B-3A0DB12EF0CB}" destId="{1B7675D4-D08C-4114-995A-B91FAC8126D3}" srcOrd="1" destOrd="0" presId="urn:microsoft.com/office/officeart/2011/layout/RadialPictureList"/>
    <dgm:cxn modelId="{9711B40C-23EB-454A-8F89-166CE9A5A01B}" type="presParOf" srcId="{9CBFDE34-CF4C-44FF-AF8B-3A0DB12EF0CB}" destId="{B96662A6-74AA-4B5F-A3CD-13B0DC4007FD}" srcOrd="2" destOrd="0" presId="urn:microsoft.com/office/officeart/2011/layout/RadialPictureList"/>
    <dgm:cxn modelId="{2307A4F0-C2CC-46AB-8AB5-0A21216A5632}" type="presParOf" srcId="{9CBFDE34-CF4C-44FF-AF8B-3A0DB12EF0CB}" destId="{30B391CE-5F8F-4BB3-802C-739086B518A1}" srcOrd="3" destOrd="0" presId="urn:microsoft.com/office/officeart/2011/layout/RadialPictureList"/>
    <dgm:cxn modelId="{3FA0C7F0-89C0-4532-97AE-A27D3C263764}" type="presParOf" srcId="{9CBFDE34-CF4C-44FF-AF8B-3A0DB12EF0CB}" destId="{61E36A2D-E6BC-4B67-BE5F-07711D1E05C3}" srcOrd="4" destOrd="0" presId="urn:microsoft.com/office/officeart/2011/layout/RadialPictureList"/>
    <dgm:cxn modelId="{928D144A-AD0E-4EF5-901C-5AF78EF45B66}" type="presParOf" srcId="{61E36A2D-E6BC-4B67-BE5F-07711D1E05C3}" destId="{25EDD077-69E4-4580-B647-23481C1AD82C}" srcOrd="0" destOrd="0" presId="urn:microsoft.com/office/officeart/2011/layout/RadialPictureList"/>
    <dgm:cxn modelId="{D7DD6F71-F191-4A63-AFD0-0972933AB19B}" type="presParOf" srcId="{9CBFDE34-CF4C-44FF-AF8B-3A0DB12EF0CB}" destId="{4FC3DE6E-274E-4F85-927E-8DC07C2CC2CF}" srcOrd="5" destOrd="0" presId="urn:microsoft.com/office/officeart/2011/layout/RadialPictureList"/>
    <dgm:cxn modelId="{2B660165-AFE8-4B01-B162-2D5EAE0AA252}" type="presParOf" srcId="{9CBFDE34-CF4C-44FF-AF8B-3A0DB12EF0CB}" destId="{A3D95A53-56B1-4EC6-B3D5-AA0F7D572DD4}" srcOrd="6" destOrd="0" presId="urn:microsoft.com/office/officeart/2011/layout/RadialPictureList"/>
    <dgm:cxn modelId="{92826D00-C808-4243-B645-AFB576166222}" type="presParOf" srcId="{A3D95A53-56B1-4EC6-B3D5-AA0F7D572DD4}" destId="{4A21B3F0-B03A-4BE8-B01A-C755831E918D}" srcOrd="0" destOrd="0" presId="urn:microsoft.com/office/officeart/2011/layout/RadialPictureList"/>
    <dgm:cxn modelId="{CB23E12E-4F98-493C-8AF9-D025BBA619BD}" type="presParOf" srcId="{9CBFDE34-CF4C-44FF-AF8B-3A0DB12EF0CB}" destId="{1F4EAF96-301A-4CF1-AAE1-C72C4BA8EBEB}"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2E187D-CEBC-484D-AC76-6936F22B32E8}"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en-GB"/>
        </a:p>
      </dgm:t>
    </dgm:pt>
    <dgm:pt modelId="{84D59FE4-2CC5-4B77-8C5B-84CF9DA31093}">
      <dgm:prSet phldrT="[Text]" custT="1"/>
      <dgm:spPr/>
      <dgm:t>
        <a:bodyPr/>
        <a:lstStyle/>
        <a:p>
          <a:r>
            <a:rPr lang="en-GB" sz="1800" dirty="0"/>
            <a:t>Range limitation  = &gt; More electric buses to replace diesel buses  </a:t>
          </a:r>
        </a:p>
      </dgm:t>
    </dgm:pt>
    <dgm:pt modelId="{9B21EF94-3A89-4137-AC6E-AF2A1772E732}" type="parTrans" cxnId="{9EF96F13-B2E8-4184-B546-FBE9428BA2F8}">
      <dgm:prSet/>
      <dgm:spPr/>
      <dgm:t>
        <a:bodyPr/>
        <a:lstStyle/>
        <a:p>
          <a:endParaRPr lang="en-GB"/>
        </a:p>
      </dgm:t>
    </dgm:pt>
    <dgm:pt modelId="{B644565A-6739-4464-86B2-D8CE4AE5E297}" type="sibTrans" cxnId="{9EF96F13-B2E8-4184-B546-FBE9428BA2F8}">
      <dgm:prSet/>
      <dgm:spPr/>
      <dgm:t>
        <a:bodyPr/>
        <a:lstStyle/>
        <a:p>
          <a:endParaRPr lang="en-GB"/>
        </a:p>
      </dgm:t>
    </dgm:pt>
    <dgm:pt modelId="{444FB928-9CCB-4219-B994-EBBC3BDD8434}">
      <dgm:prSet phldrT="[Text]"/>
      <dgm:spPr/>
      <dgm:t>
        <a:bodyPr/>
        <a:lstStyle/>
        <a:p>
          <a:r>
            <a:rPr lang="en-GB" dirty="0"/>
            <a:t>Higher consumption due to steep gradients</a:t>
          </a:r>
        </a:p>
      </dgm:t>
    </dgm:pt>
    <dgm:pt modelId="{12A292DE-FEA2-41F8-B3B7-DBB86D5C3BA4}" type="parTrans" cxnId="{7A0903BA-9384-49FD-A66C-B38AEEC6545A}">
      <dgm:prSet/>
      <dgm:spPr/>
      <dgm:t>
        <a:bodyPr/>
        <a:lstStyle/>
        <a:p>
          <a:endParaRPr lang="en-GB"/>
        </a:p>
      </dgm:t>
    </dgm:pt>
    <dgm:pt modelId="{82AA6FEB-A6E6-4131-BBB0-5342A1A8A425}" type="sibTrans" cxnId="{7A0903BA-9384-49FD-A66C-B38AEEC6545A}">
      <dgm:prSet/>
      <dgm:spPr/>
      <dgm:t>
        <a:bodyPr/>
        <a:lstStyle/>
        <a:p>
          <a:endParaRPr lang="en-GB"/>
        </a:p>
      </dgm:t>
    </dgm:pt>
    <dgm:pt modelId="{6A35DFB4-F0DA-45E8-A180-A83349C40B0D}">
      <dgm:prSet phldrT="[Text]"/>
      <dgm:spPr/>
      <dgm:t>
        <a:bodyPr/>
        <a:lstStyle/>
        <a:p>
          <a:r>
            <a:rPr lang="en-GB" dirty="0"/>
            <a:t>Frequent stops  due to short distance</a:t>
          </a:r>
        </a:p>
      </dgm:t>
    </dgm:pt>
    <dgm:pt modelId="{AA4D2F70-4382-4610-84FB-FBF98B0BA744}" type="parTrans" cxnId="{DF64C11D-4416-494B-9BCF-4115160450B1}">
      <dgm:prSet/>
      <dgm:spPr/>
      <dgm:t>
        <a:bodyPr/>
        <a:lstStyle/>
        <a:p>
          <a:endParaRPr lang="en-GB"/>
        </a:p>
      </dgm:t>
    </dgm:pt>
    <dgm:pt modelId="{4BCC19EF-C635-48BA-8E2A-0D0342093C12}" type="sibTrans" cxnId="{DF64C11D-4416-494B-9BCF-4115160450B1}">
      <dgm:prSet/>
      <dgm:spPr/>
      <dgm:t>
        <a:bodyPr/>
        <a:lstStyle/>
        <a:p>
          <a:endParaRPr lang="en-GB"/>
        </a:p>
      </dgm:t>
    </dgm:pt>
    <dgm:pt modelId="{879523CB-7021-4920-9FB2-6F1E4455F65B}">
      <dgm:prSet/>
      <dgm:spPr/>
      <dgm:t>
        <a:bodyPr/>
        <a:lstStyle/>
        <a:p>
          <a:r>
            <a:rPr lang="en-GB" dirty="0"/>
            <a:t>Local weather conditions (very hot summer requiring use of AC)</a:t>
          </a:r>
        </a:p>
      </dgm:t>
    </dgm:pt>
    <dgm:pt modelId="{0C3855FF-18C7-42AC-A31C-940B80FB8B40}" type="parTrans" cxnId="{E0B39B8E-CDE8-4FD3-8EB2-F3B6A0375393}">
      <dgm:prSet/>
      <dgm:spPr/>
      <dgm:t>
        <a:bodyPr/>
        <a:lstStyle/>
        <a:p>
          <a:endParaRPr lang="en-GB"/>
        </a:p>
      </dgm:t>
    </dgm:pt>
    <dgm:pt modelId="{E9BFAD2D-6A76-4035-99C9-B1F817F23686}" type="sibTrans" cxnId="{E0B39B8E-CDE8-4FD3-8EB2-F3B6A0375393}">
      <dgm:prSet/>
      <dgm:spPr/>
      <dgm:t>
        <a:bodyPr/>
        <a:lstStyle/>
        <a:p>
          <a:endParaRPr lang="en-GB"/>
        </a:p>
      </dgm:t>
    </dgm:pt>
    <dgm:pt modelId="{5205BA3C-87F0-4408-9B96-1B65D73F84A0}">
      <dgm:prSet/>
      <dgm:spPr/>
      <dgm:t>
        <a:bodyPr/>
        <a:lstStyle/>
        <a:p>
          <a:r>
            <a:rPr lang="en-GB" dirty="0"/>
            <a:t>Time for charging</a:t>
          </a:r>
        </a:p>
      </dgm:t>
    </dgm:pt>
    <dgm:pt modelId="{80FB5672-C653-4776-8AEA-C04ECECDD850}" type="parTrans" cxnId="{76169032-362F-4BC8-9BD5-96BED3748DBA}">
      <dgm:prSet/>
      <dgm:spPr/>
      <dgm:t>
        <a:bodyPr/>
        <a:lstStyle/>
        <a:p>
          <a:endParaRPr lang="en-GB"/>
        </a:p>
      </dgm:t>
    </dgm:pt>
    <dgm:pt modelId="{096830B6-AF29-475A-A455-DAE299088810}" type="sibTrans" cxnId="{76169032-362F-4BC8-9BD5-96BED3748DBA}">
      <dgm:prSet/>
      <dgm:spPr/>
      <dgm:t>
        <a:bodyPr/>
        <a:lstStyle/>
        <a:p>
          <a:endParaRPr lang="en-GB"/>
        </a:p>
      </dgm:t>
    </dgm:pt>
    <dgm:pt modelId="{213EE1AA-3A3D-4D7F-89CE-ECF0A372A2F7}" type="pres">
      <dgm:prSet presAssocID="{C82E187D-CEBC-484D-AC76-6936F22B32E8}" presName="cycle" presStyleCnt="0">
        <dgm:presLayoutVars>
          <dgm:chMax val="1"/>
          <dgm:dir/>
          <dgm:animLvl val="ctr"/>
          <dgm:resizeHandles val="exact"/>
        </dgm:presLayoutVars>
      </dgm:prSet>
      <dgm:spPr/>
    </dgm:pt>
    <dgm:pt modelId="{7CAA9BF0-B15C-4C91-B712-92189D571AEA}" type="pres">
      <dgm:prSet presAssocID="{84D59FE4-2CC5-4B77-8C5B-84CF9DA31093}" presName="centerShape" presStyleLbl="node0" presStyleIdx="0" presStyleCnt="1" custScaleX="128368" custScaleY="108743" custLinFactNeighborX="1159" custLinFactNeighborY="750"/>
      <dgm:spPr/>
    </dgm:pt>
    <dgm:pt modelId="{0CFEDE4E-9FDC-44F7-9632-598F9EC536AD}" type="pres">
      <dgm:prSet presAssocID="{12A292DE-FEA2-41F8-B3B7-DBB86D5C3BA4}" presName="parTrans" presStyleLbl="bgSibTrans2D1" presStyleIdx="0" presStyleCnt="4"/>
      <dgm:spPr/>
    </dgm:pt>
    <dgm:pt modelId="{D301A485-8FD5-41C4-B09E-0BB26E9D3AEF}" type="pres">
      <dgm:prSet presAssocID="{444FB928-9CCB-4219-B994-EBBC3BDD8434}" presName="node" presStyleLbl="node1" presStyleIdx="0" presStyleCnt="4">
        <dgm:presLayoutVars>
          <dgm:bulletEnabled val="1"/>
        </dgm:presLayoutVars>
      </dgm:prSet>
      <dgm:spPr/>
    </dgm:pt>
    <dgm:pt modelId="{E09D21EE-4F01-450D-AEC5-505DE5CD0BC1}" type="pres">
      <dgm:prSet presAssocID="{AA4D2F70-4382-4610-84FB-FBF98B0BA744}" presName="parTrans" presStyleLbl="bgSibTrans2D1" presStyleIdx="1" presStyleCnt="4"/>
      <dgm:spPr/>
    </dgm:pt>
    <dgm:pt modelId="{DFB65476-B7EE-4494-A9B7-AF3459106408}" type="pres">
      <dgm:prSet presAssocID="{6A35DFB4-F0DA-45E8-A180-A83349C40B0D}" presName="node" presStyleLbl="node1" presStyleIdx="1" presStyleCnt="4">
        <dgm:presLayoutVars>
          <dgm:bulletEnabled val="1"/>
        </dgm:presLayoutVars>
      </dgm:prSet>
      <dgm:spPr/>
    </dgm:pt>
    <dgm:pt modelId="{5B8E2409-0FF1-472E-9BA5-066189ABD669}" type="pres">
      <dgm:prSet presAssocID="{0C3855FF-18C7-42AC-A31C-940B80FB8B40}" presName="parTrans" presStyleLbl="bgSibTrans2D1" presStyleIdx="2" presStyleCnt="4"/>
      <dgm:spPr/>
    </dgm:pt>
    <dgm:pt modelId="{88E0748B-88C0-4FFA-90B3-D3109F3B3429}" type="pres">
      <dgm:prSet presAssocID="{879523CB-7021-4920-9FB2-6F1E4455F65B}" presName="node" presStyleLbl="node1" presStyleIdx="2" presStyleCnt="4">
        <dgm:presLayoutVars>
          <dgm:bulletEnabled val="1"/>
        </dgm:presLayoutVars>
      </dgm:prSet>
      <dgm:spPr/>
    </dgm:pt>
    <dgm:pt modelId="{34B2C210-0CA9-4DD2-BC9E-C8060ABE0115}" type="pres">
      <dgm:prSet presAssocID="{80FB5672-C653-4776-8AEA-C04ECECDD850}" presName="parTrans" presStyleLbl="bgSibTrans2D1" presStyleIdx="3" presStyleCnt="4"/>
      <dgm:spPr/>
    </dgm:pt>
    <dgm:pt modelId="{71AF4477-FC71-4FE5-8E7A-AA9ABEF08AA3}" type="pres">
      <dgm:prSet presAssocID="{5205BA3C-87F0-4408-9B96-1B65D73F84A0}" presName="node" presStyleLbl="node1" presStyleIdx="3" presStyleCnt="4">
        <dgm:presLayoutVars>
          <dgm:bulletEnabled val="1"/>
        </dgm:presLayoutVars>
      </dgm:prSet>
      <dgm:spPr/>
    </dgm:pt>
  </dgm:ptLst>
  <dgm:cxnLst>
    <dgm:cxn modelId="{9EF96F13-B2E8-4184-B546-FBE9428BA2F8}" srcId="{C82E187D-CEBC-484D-AC76-6936F22B32E8}" destId="{84D59FE4-2CC5-4B77-8C5B-84CF9DA31093}" srcOrd="0" destOrd="0" parTransId="{9B21EF94-3A89-4137-AC6E-AF2A1772E732}" sibTransId="{B644565A-6739-4464-86B2-D8CE4AE5E297}"/>
    <dgm:cxn modelId="{DF64C11D-4416-494B-9BCF-4115160450B1}" srcId="{84D59FE4-2CC5-4B77-8C5B-84CF9DA31093}" destId="{6A35DFB4-F0DA-45E8-A180-A83349C40B0D}" srcOrd="1" destOrd="0" parTransId="{AA4D2F70-4382-4610-84FB-FBF98B0BA744}" sibTransId="{4BCC19EF-C635-48BA-8E2A-0D0342093C12}"/>
    <dgm:cxn modelId="{76169032-362F-4BC8-9BD5-96BED3748DBA}" srcId="{84D59FE4-2CC5-4B77-8C5B-84CF9DA31093}" destId="{5205BA3C-87F0-4408-9B96-1B65D73F84A0}" srcOrd="3" destOrd="0" parTransId="{80FB5672-C653-4776-8AEA-C04ECECDD850}" sibTransId="{096830B6-AF29-475A-A455-DAE299088810}"/>
    <dgm:cxn modelId="{984A085B-A69E-4828-873E-BC54FD87F95D}" type="presOf" srcId="{12A292DE-FEA2-41F8-B3B7-DBB86D5C3BA4}" destId="{0CFEDE4E-9FDC-44F7-9632-598F9EC536AD}" srcOrd="0" destOrd="0" presId="urn:microsoft.com/office/officeart/2005/8/layout/radial4"/>
    <dgm:cxn modelId="{8BF87149-FA4F-40D4-8A6F-FE4447EF18B9}" type="presOf" srcId="{C82E187D-CEBC-484D-AC76-6936F22B32E8}" destId="{213EE1AA-3A3D-4D7F-89CE-ECF0A372A2F7}" srcOrd="0" destOrd="0" presId="urn:microsoft.com/office/officeart/2005/8/layout/radial4"/>
    <dgm:cxn modelId="{84F6DE6D-1B6F-4936-90AD-7079357172F5}" type="presOf" srcId="{6A35DFB4-F0DA-45E8-A180-A83349C40B0D}" destId="{DFB65476-B7EE-4494-A9B7-AF3459106408}" srcOrd="0" destOrd="0" presId="urn:microsoft.com/office/officeart/2005/8/layout/radial4"/>
    <dgm:cxn modelId="{644FA27D-497B-4AB2-8936-5DE2558B65F0}" type="presOf" srcId="{0C3855FF-18C7-42AC-A31C-940B80FB8B40}" destId="{5B8E2409-0FF1-472E-9BA5-066189ABD669}" srcOrd="0" destOrd="0" presId="urn:microsoft.com/office/officeart/2005/8/layout/radial4"/>
    <dgm:cxn modelId="{16B5E67F-0C52-4D3D-AA5C-B0948CF28B0B}" type="presOf" srcId="{444FB928-9CCB-4219-B994-EBBC3BDD8434}" destId="{D301A485-8FD5-41C4-B09E-0BB26E9D3AEF}" srcOrd="0" destOrd="0" presId="urn:microsoft.com/office/officeart/2005/8/layout/radial4"/>
    <dgm:cxn modelId="{286A788B-DCE3-49AA-B39B-58DB561E1EBA}" type="presOf" srcId="{80FB5672-C653-4776-8AEA-C04ECECDD850}" destId="{34B2C210-0CA9-4DD2-BC9E-C8060ABE0115}" srcOrd="0" destOrd="0" presId="urn:microsoft.com/office/officeart/2005/8/layout/radial4"/>
    <dgm:cxn modelId="{E0B39B8E-CDE8-4FD3-8EB2-F3B6A0375393}" srcId="{84D59FE4-2CC5-4B77-8C5B-84CF9DA31093}" destId="{879523CB-7021-4920-9FB2-6F1E4455F65B}" srcOrd="2" destOrd="0" parTransId="{0C3855FF-18C7-42AC-A31C-940B80FB8B40}" sibTransId="{E9BFAD2D-6A76-4035-99C9-B1F817F23686}"/>
    <dgm:cxn modelId="{3FAD3BA1-5293-46B7-91A9-72C0321AF4C6}" type="presOf" srcId="{879523CB-7021-4920-9FB2-6F1E4455F65B}" destId="{88E0748B-88C0-4FFA-90B3-D3109F3B3429}" srcOrd="0" destOrd="0" presId="urn:microsoft.com/office/officeart/2005/8/layout/radial4"/>
    <dgm:cxn modelId="{AC6CC9B9-AA54-4ED8-A49F-86F74C308076}" type="presOf" srcId="{5205BA3C-87F0-4408-9B96-1B65D73F84A0}" destId="{71AF4477-FC71-4FE5-8E7A-AA9ABEF08AA3}" srcOrd="0" destOrd="0" presId="urn:microsoft.com/office/officeart/2005/8/layout/radial4"/>
    <dgm:cxn modelId="{7A0903BA-9384-49FD-A66C-B38AEEC6545A}" srcId="{84D59FE4-2CC5-4B77-8C5B-84CF9DA31093}" destId="{444FB928-9CCB-4219-B994-EBBC3BDD8434}" srcOrd="0" destOrd="0" parTransId="{12A292DE-FEA2-41F8-B3B7-DBB86D5C3BA4}" sibTransId="{82AA6FEB-A6E6-4131-BBB0-5342A1A8A425}"/>
    <dgm:cxn modelId="{126143C5-3F38-4367-A343-E7A4922CDBD7}" type="presOf" srcId="{84D59FE4-2CC5-4B77-8C5B-84CF9DA31093}" destId="{7CAA9BF0-B15C-4C91-B712-92189D571AEA}" srcOrd="0" destOrd="0" presId="urn:microsoft.com/office/officeart/2005/8/layout/radial4"/>
    <dgm:cxn modelId="{579B74DA-06E6-4AFA-8BC2-DCDD1F095534}" type="presOf" srcId="{AA4D2F70-4382-4610-84FB-FBF98B0BA744}" destId="{E09D21EE-4F01-450D-AEC5-505DE5CD0BC1}" srcOrd="0" destOrd="0" presId="urn:microsoft.com/office/officeart/2005/8/layout/radial4"/>
    <dgm:cxn modelId="{7C35FCE3-3EDB-4F8B-86A2-510D3EF48FC6}" type="presParOf" srcId="{213EE1AA-3A3D-4D7F-89CE-ECF0A372A2F7}" destId="{7CAA9BF0-B15C-4C91-B712-92189D571AEA}" srcOrd="0" destOrd="0" presId="urn:microsoft.com/office/officeart/2005/8/layout/radial4"/>
    <dgm:cxn modelId="{551AAAA0-84BA-41B0-88A1-98D447BBB4A8}" type="presParOf" srcId="{213EE1AA-3A3D-4D7F-89CE-ECF0A372A2F7}" destId="{0CFEDE4E-9FDC-44F7-9632-598F9EC536AD}" srcOrd="1" destOrd="0" presId="urn:microsoft.com/office/officeart/2005/8/layout/radial4"/>
    <dgm:cxn modelId="{497C3CEA-E3A1-417A-B423-AA7734BBA3EE}" type="presParOf" srcId="{213EE1AA-3A3D-4D7F-89CE-ECF0A372A2F7}" destId="{D301A485-8FD5-41C4-B09E-0BB26E9D3AEF}" srcOrd="2" destOrd="0" presId="urn:microsoft.com/office/officeart/2005/8/layout/radial4"/>
    <dgm:cxn modelId="{D45F1BAA-E5E3-4DAF-9126-D9663B771A58}" type="presParOf" srcId="{213EE1AA-3A3D-4D7F-89CE-ECF0A372A2F7}" destId="{E09D21EE-4F01-450D-AEC5-505DE5CD0BC1}" srcOrd="3" destOrd="0" presId="urn:microsoft.com/office/officeart/2005/8/layout/radial4"/>
    <dgm:cxn modelId="{A1F439D3-4854-407F-892F-8B6D63BBD306}" type="presParOf" srcId="{213EE1AA-3A3D-4D7F-89CE-ECF0A372A2F7}" destId="{DFB65476-B7EE-4494-A9B7-AF3459106408}" srcOrd="4" destOrd="0" presId="urn:microsoft.com/office/officeart/2005/8/layout/radial4"/>
    <dgm:cxn modelId="{F7B280A7-955C-4E66-A51B-D710A1434A62}" type="presParOf" srcId="{213EE1AA-3A3D-4D7F-89CE-ECF0A372A2F7}" destId="{5B8E2409-0FF1-472E-9BA5-066189ABD669}" srcOrd="5" destOrd="0" presId="urn:microsoft.com/office/officeart/2005/8/layout/radial4"/>
    <dgm:cxn modelId="{D7FB2536-7DE8-4A3F-B6DD-73200500B4BB}" type="presParOf" srcId="{213EE1AA-3A3D-4D7F-89CE-ECF0A372A2F7}" destId="{88E0748B-88C0-4FFA-90B3-D3109F3B3429}" srcOrd="6" destOrd="0" presId="urn:microsoft.com/office/officeart/2005/8/layout/radial4"/>
    <dgm:cxn modelId="{BDDD85C9-7870-4F00-8970-CD71B6D06D43}" type="presParOf" srcId="{213EE1AA-3A3D-4D7F-89CE-ECF0A372A2F7}" destId="{34B2C210-0CA9-4DD2-BC9E-C8060ABE0115}" srcOrd="7" destOrd="0" presId="urn:microsoft.com/office/officeart/2005/8/layout/radial4"/>
    <dgm:cxn modelId="{B19CC1FD-9199-478D-A12D-FA07ACB518F0}" type="presParOf" srcId="{213EE1AA-3A3D-4D7F-89CE-ECF0A372A2F7}" destId="{71AF4477-FC71-4FE5-8E7A-AA9ABEF08AA3}"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178FE3-09CE-4A3E-9C9D-B4E758AEFDBA}" type="doc">
      <dgm:prSet loTypeId="urn:microsoft.com/office/officeart/2005/8/layout/gear1" loCatId="process" qsTypeId="urn:microsoft.com/office/officeart/2005/8/quickstyle/simple1" qsCatId="simple" csTypeId="urn:microsoft.com/office/officeart/2005/8/colors/colorful1" csCatId="colorful" phldr="1"/>
      <dgm:spPr/>
    </dgm:pt>
    <dgm:pt modelId="{D14C0E2A-4EA0-46D0-8195-6B6385AEDEC8}">
      <dgm:prSet phldrT="[Text]"/>
      <dgm:spPr/>
      <dgm:t>
        <a:bodyPr/>
        <a:lstStyle/>
        <a:p>
          <a:r>
            <a:rPr lang="en-GB" dirty="0"/>
            <a:t>Upgrade of technical workshop</a:t>
          </a:r>
        </a:p>
      </dgm:t>
    </dgm:pt>
    <dgm:pt modelId="{031866F4-3677-411C-9B2F-CF9D90CED59C}" type="parTrans" cxnId="{42389364-D94C-4F5D-93D2-377C76C11323}">
      <dgm:prSet/>
      <dgm:spPr/>
      <dgm:t>
        <a:bodyPr/>
        <a:lstStyle/>
        <a:p>
          <a:endParaRPr lang="en-GB"/>
        </a:p>
      </dgm:t>
    </dgm:pt>
    <dgm:pt modelId="{42616A69-FC98-42D1-BDFA-2D59B7A97E53}" type="sibTrans" cxnId="{42389364-D94C-4F5D-93D2-377C76C11323}">
      <dgm:prSet/>
      <dgm:spPr/>
      <dgm:t>
        <a:bodyPr/>
        <a:lstStyle/>
        <a:p>
          <a:endParaRPr lang="en-GB"/>
        </a:p>
      </dgm:t>
    </dgm:pt>
    <dgm:pt modelId="{9FC964E9-8C69-4FC3-8614-8F6D815C26BA}">
      <dgm:prSet phldrT="[Text]"/>
      <dgm:spPr/>
      <dgm:t>
        <a:bodyPr/>
        <a:lstStyle/>
        <a:p>
          <a:r>
            <a:rPr lang="en-GB" dirty="0"/>
            <a:t>More time to fix e-buses</a:t>
          </a:r>
        </a:p>
      </dgm:t>
    </dgm:pt>
    <dgm:pt modelId="{77D5C6F9-AE15-4228-BF80-0AD8DEE7A96D}" type="parTrans" cxnId="{1163577F-D258-44A1-A317-FE06701E71A3}">
      <dgm:prSet/>
      <dgm:spPr/>
      <dgm:t>
        <a:bodyPr/>
        <a:lstStyle/>
        <a:p>
          <a:endParaRPr lang="en-GB"/>
        </a:p>
      </dgm:t>
    </dgm:pt>
    <dgm:pt modelId="{600D8015-1404-4F38-8CF1-C5FFC9F3884A}" type="sibTrans" cxnId="{1163577F-D258-44A1-A317-FE06701E71A3}">
      <dgm:prSet/>
      <dgm:spPr/>
      <dgm:t>
        <a:bodyPr/>
        <a:lstStyle/>
        <a:p>
          <a:endParaRPr lang="en-GB"/>
        </a:p>
      </dgm:t>
    </dgm:pt>
    <dgm:pt modelId="{059460AC-748A-4AC1-B5BB-70104B2C5ED0}">
      <dgm:prSet phldrT="[Text]"/>
      <dgm:spPr/>
      <dgm:t>
        <a:bodyPr/>
        <a:lstStyle/>
        <a:p>
          <a:r>
            <a:rPr lang="en-GB" dirty="0"/>
            <a:t>Lack of experience</a:t>
          </a:r>
        </a:p>
      </dgm:t>
    </dgm:pt>
    <dgm:pt modelId="{5E2868E5-AB97-407A-BA3B-5FBFAB68816E}" type="parTrans" cxnId="{B484069A-50C0-4A8E-B05E-B500487E9584}">
      <dgm:prSet/>
      <dgm:spPr/>
      <dgm:t>
        <a:bodyPr/>
        <a:lstStyle/>
        <a:p>
          <a:endParaRPr lang="en-GB"/>
        </a:p>
      </dgm:t>
    </dgm:pt>
    <dgm:pt modelId="{59A173E7-B09C-4FEE-8E13-6D8E62474834}" type="sibTrans" cxnId="{B484069A-50C0-4A8E-B05E-B500487E9584}">
      <dgm:prSet/>
      <dgm:spPr/>
      <dgm:t>
        <a:bodyPr/>
        <a:lstStyle/>
        <a:p>
          <a:endParaRPr lang="en-GB"/>
        </a:p>
      </dgm:t>
    </dgm:pt>
    <dgm:pt modelId="{D3BC8FD1-F803-43BC-B5DC-98307D6EE410}" type="pres">
      <dgm:prSet presAssocID="{4A178FE3-09CE-4A3E-9C9D-B4E758AEFDBA}" presName="composite" presStyleCnt="0">
        <dgm:presLayoutVars>
          <dgm:chMax val="3"/>
          <dgm:animLvl val="lvl"/>
          <dgm:resizeHandles val="exact"/>
        </dgm:presLayoutVars>
      </dgm:prSet>
      <dgm:spPr/>
    </dgm:pt>
    <dgm:pt modelId="{DBB32F77-B7CE-4CAB-9825-71772E12CFBD}" type="pres">
      <dgm:prSet presAssocID="{D14C0E2A-4EA0-46D0-8195-6B6385AEDEC8}" presName="gear1" presStyleLbl="node1" presStyleIdx="0" presStyleCnt="3">
        <dgm:presLayoutVars>
          <dgm:chMax val="1"/>
          <dgm:bulletEnabled val="1"/>
        </dgm:presLayoutVars>
      </dgm:prSet>
      <dgm:spPr/>
    </dgm:pt>
    <dgm:pt modelId="{6DA5B1C4-D6B7-4999-9DF6-5258DCCAA6B8}" type="pres">
      <dgm:prSet presAssocID="{D14C0E2A-4EA0-46D0-8195-6B6385AEDEC8}" presName="gear1srcNode" presStyleLbl="node1" presStyleIdx="0" presStyleCnt="3"/>
      <dgm:spPr/>
    </dgm:pt>
    <dgm:pt modelId="{DB3EE0E3-E055-47D8-AA96-9C5351050260}" type="pres">
      <dgm:prSet presAssocID="{D14C0E2A-4EA0-46D0-8195-6B6385AEDEC8}" presName="gear1dstNode" presStyleLbl="node1" presStyleIdx="0" presStyleCnt="3"/>
      <dgm:spPr/>
    </dgm:pt>
    <dgm:pt modelId="{0593C431-3128-4053-B465-6E97785BEEB7}" type="pres">
      <dgm:prSet presAssocID="{9FC964E9-8C69-4FC3-8614-8F6D815C26BA}" presName="gear2" presStyleLbl="node1" presStyleIdx="1" presStyleCnt="3" custLinFactNeighborX="-4877" custLinFactNeighborY="1166">
        <dgm:presLayoutVars>
          <dgm:chMax val="1"/>
          <dgm:bulletEnabled val="1"/>
        </dgm:presLayoutVars>
      </dgm:prSet>
      <dgm:spPr/>
    </dgm:pt>
    <dgm:pt modelId="{1194211B-C3B8-47CF-AB77-703E382EB248}" type="pres">
      <dgm:prSet presAssocID="{9FC964E9-8C69-4FC3-8614-8F6D815C26BA}" presName="gear2srcNode" presStyleLbl="node1" presStyleIdx="1" presStyleCnt="3"/>
      <dgm:spPr/>
    </dgm:pt>
    <dgm:pt modelId="{AE481AAB-E6A8-48B0-899C-5C347061AF2D}" type="pres">
      <dgm:prSet presAssocID="{9FC964E9-8C69-4FC3-8614-8F6D815C26BA}" presName="gear2dstNode" presStyleLbl="node1" presStyleIdx="1" presStyleCnt="3"/>
      <dgm:spPr/>
    </dgm:pt>
    <dgm:pt modelId="{3A64F4F3-C6B3-488E-9072-2AB97EF453A4}" type="pres">
      <dgm:prSet presAssocID="{059460AC-748A-4AC1-B5BB-70104B2C5ED0}" presName="gear3" presStyleLbl="node1" presStyleIdx="2" presStyleCnt="3"/>
      <dgm:spPr/>
    </dgm:pt>
    <dgm:pt modelId="{38F797AA-1CE2-42EC-B688-6944B4E4F9CE}" type="pres">
      <dgm:prSet presAssocID="{059460AC-748A-4AC1-B5BB-70104B2C5ED0}" presName="gear3tx" presStyleLbl="node1" presStyleIdx="2" presStyleCnt="3">
        <dgm:presLayoutVars>
          <dgm:chMax val="1"/>
          <dgm:bulletEnabled val="1"/>
        </dgm:presLayoutVars>
      </dgm:prSet>
      <dgm:spPr/>
    </dgm:pt>
    <dgm:pt modelId="{874714A7-30FA-4C04-ADF9-8F99C47F8E59}" type="pres">
      <dgm:prSet presAssocID="{059460AC-748A-4AC1-B5BB-70104B2C5ED0}" presName="gear3srcNode" presStyleLbl="node1" presStyleIdx="2" presStyleCnt="3"/>
      <dgm:spPr/>
    </dgm:pt>
    <dgm:pt modelId="{4455C469-162C-4793-865B-FB6B74E4A4B0}" type="pres">
      <dgm:prSet presAssocID="{059460AC-748A-4AC1-B5BB-70104B2C5ED0}" presName="gear3dstNode" presStyleLbl="node1" presStyleIdx="2" presStyleCnt="3"/>
      <dgm:spPr/>
    </dgm:pt>
    <dgm:pt modelId="{6A98F493-2F90-46EF-AA13-50B224300FDE}" type="pres">
      <dgm:prSet presAssocID="{42616A69-FC98-42D1-BDFA-2D59B7A97E53}" presName="connector1" presStyleLbl="sibTrans2D1" presStyleIdx="0" presStyleCnt="3"/>
      <dgm:spPr/>
    </dgm:pt>
    <dgm:pt modelId="{64DB1DC0-5DE7-4B33-9F06-5BCC5ACC62A9}" type="pres">
      <dgm:prSet presAssocID="{600D8015-1404-4F38-8CF1-C5FFC9F3884A}" presName="connector2" presStyleLbl="sibTrans2D1" presStyleIdx="1" presStyleCnt="3"/>
      <dgm:spPr/>
    </dgm:pt>
    <dgm:pt modelId="{0E64D98C-36DC-4112-BA79-EB26424AC591}" type="pres">
      <dgm:prSet presAssocID="{59A173E7-B09C-4FEE-8E13-6D8E62474834}" presName="connector3" presStyleLbl="sibTrans2D1" presStyleIdx="2" presStyleCnt="3"/>
      <dgm:spPr/>
    </dgm:pt>
  </dgm:ptLst>
  <dgm:cxnLst>
    <dgm:cxn modelId="{3133B41F-9C33-4C24-95FB-ADEE1591B942}" type="presOf" srcId="{59A173E7-B09C-4FEE-8E13-6D8E62474834}" destId="{0E64D98C-36DC-4112-BA79-EB26424AC591}" srcOrd="0" destOrd="0" presId="urn:microsoft.com/office/officeart/2005/8/layout/gear1"/>
    <dgm:cxn modelId="{02EEDB33-286D-4CC5-9D73-9B7B5773DC19}" type="presOf" srcId="{D14C0E2A-4EA0-46D0-8195-6B6385AEDEC8}" destId="{6DA5B1C4-D6B7-4999-9DF6-5258DCCAA6B8}" srcOrd="1" destOrd="0" presId="urn:microsoft.com/office/officeart/2005/8/layout/gear1"/>
    <dgm:cxn modelId="{294FE739-4F08-4B80-924A-C888F6558A5D}" type="presOf" srcId="{059460AC-748A-4AC1-B5BB-70104B2C5ED0}" destId="{3A64F4F3-C6B3-488E-9072-2AB97EF453A4}" srcOrd="0" destOrd="0" presId="urn:microsoft.com/office/officeart/2005/8/layout/gear1"/>
    <dgm:cxn modelId="{42389364-D94C-4F5D-93D2-377C76C11323}" srcId="{4A178FE3-09CE-4A3E-9C9D-B4E758AEFDBA}" destId="{D14C0E2A-4EA0-46D0-8195-6B6385AEDEC8}" srcOrd="0" destOrd="0" parTransId="{031866F4-3677-411C-9B2F-CF9D90CED59C}" sibTransId="{42616A69-FC98-42D1-BDFA-2D59B7A97E53}"/>
    <dgm:cxn modelId="{3C916D45-5362-4001-A915-7055ED247DC6}" type="presOf" srcId="{4A178FE3-09CE-4A3E-9C9D-B4E758AEFDBA}" destId="{D3BC8FD1-F803-43BC-B5DC-98307D6EE410}" srcOrd="0" destOrd="0" presId="urn:microsoft.com/office/officeart/2005/8/layout/gear1"/>
    <dgm:cxn modelId="{3E57BE47-B9E6-49AF-ADB7-B816317EA716}" type="presOf" srcId="{9FC964E9-8C69-4FC3-8614-8F6D815C26BA}" destId="{0593C431-3128-4053-B465-6E97785BEEB7}" srcOrd="0" destOrd="0" presId="urn:microsoft.com/office/officeart/2005/8/layout/gear1"/>
    <dgm:cxn modelId="{6E383669-6679-4CB8-98AB-1F7DED8538C1}" type="presOf" srcId="{600D8015-1404-4F38-8CF1-C5FFC9F3884A}" destId="{64DB1DC0-5DE7-4B33-9F06-5BCC5ACC62A9}" srcOrd="0" destOrd="0" presId="urn:microsoft.com/office/officeart/2005/8/layout/gear1"/>
    <dgm:cxn modelId="{C5EFF850-152E-4985-9516-98B146DC8E6E}" type="presOf" srcId="{42616A69-FC98-42D1-BDFA-2D59B7A97E53}" destId="{6A98F493-2F90-46EF-AA13-50B224300FDE}" srcOrd="0" destOrd="0" presId="urn:microsoft.com/office/officeart/2005/8/layout/gear1"/>
    <dgm:cxn modelId="{A96DB357-4C30-493A-8CD5-236BA7A9F14F}" type="presOf" srcId="{9FC964E9-8C69-4FC3-8614-8F6D815C26BA}" destId="{AE481AAB-E6A8-48B0-899C-5C347061AF2D}" srcOrd="2" destOrd="0" presId="urn:microsoft.com/office/officeart/2005/8/layout/gear1"/>
    <dgm:cxn modelId="{1163577F-D258-44A1-A317-FE06701E71A3}" srcId="{4A178FE3-09CE-4A3E-9C9D-B4E758AEFDBA}" destId="{9FC964E9-8C69-4FC3-8614-8F6D815C26BA}" srcOrd="1" destOrd="0" parTransId="{77D5C6F9-AE15-4228-BF80-0AD8DEE7A96D}" sibTransId="{600D8015-1404-4F38-8CF1-C5FFC9F3884A}"/>
    <dgm:cxn modelId="{BF819495-0CD0-4D4E-BCBC-F0B0C560C253}" type="presOf" srcId="{059460AC-748A-4AC1-B5BB-70104B2C5ED0}" destId="{874714A7-30FA-4C04-ADF9-8F99C47F8E59}" srcOrd="2" destOrd="0" presId="urn:microsoft.com/office/officeart/2005/8/layout/gear1"/>
    <dgm:cxn modelId="{B484069A-50C0-4A8E-B05E-B500487E9584}" srcId="{4A178FE3-09CE-4A3E-9C9D-B4E758AEFDBA}" destId="{059460AC-748A-4AC1-B5BB-70104B2C5ED0}" srcOrd="2" destOrd="0" parTransId="{5E2868E5-AB97-407A-BA3B-5FBFAB68816E}" sibTransId="{59A173E7-B09C-4FEE-8E13-6D8E62474834}"/>
    <dgm:cxn modelId="{99B36E9B-D870-48FC-821B-55E6E68A9DDC}" type="presOf" srcId="{D14C0E2A-4EA0-46D0-8195-6B6385AEDEC8}" destId="{DBB32F77-B7CE-4CAB-9825-71772E12CFBD}" srcOrd="0" destOrd="0" presId="urn:microsoft.com/office/officeart/2005/8/layout/gear1"/>
    <dgm:cxn modelId="{2BC93FA3-B4E2-4DDC-9985-99E663880D83}" type="presOf" srcId="{059460AC-748A-4AC1-B5BB-70104B2C5ED0}" destId="{4455C469-162C-4793-865B-FB6B74E4A4B0}" srcOrd="3" destOrd="0" presId="urn:microsoft.com/office/officeart/2005/8/layout/gear1"/>
    <dgm:cxn modelId="{141E20B6-3D00-4792-94FE-D0964551E9E5}" type="presOf" srcId="{D14C0E2A-4EA0-46D0-8195-6B6385AEDEC8}" destId="{DB3EE0E3-E055-47D8-AA96-9C5351050260}" srcOrd="2" destOrd="0" presId="urn:microsoft.com/office/officeart/2005/8/layout/gear1"/>
    <dgm:cxn modelId="{A66065E1-83C2-4D39-9721-B9F06A4D2A70}" type="presOf" srcId="{9FC964E9-8C69-4FC3-8614-8F6D815C26BA}" destId="{1194211B-C3B8-47CF-AB77-703E382EB248}" srcOrd="1" destOrd="0" presId="urn:microsoft.com/office/officeart/2005/8/layout/gear1"/>
    <dgm:cxn modelId="{6E7D45F2-7173-4E49-959F-7B18737F85BC}" type="presOf" srcId="{059460AC-748A-4AC1-B5BB-70104B2C5ED0}" destId="{38F797AA-1CE2-42EC-B688-6944B4E4F9CE}" srcOrd="1" destOrd="0" presId="urn:microsoft.com/office/officeart/2005/8/layout/gear1"/>
    <dgm:cxn modelId="{B4823833-7E41-4951-B7C9-120A0EA9FB26}" type="presParOf" srcId="{D3BC8FD1-F803-43BC-B5DC-98307D6EE410}" destId="{DBB32F77-B7CE-4CAB-9825-71772E12CFBD}" srcOrd="0" destOrd="0" presId="urn:microsoft.com/office/officeart/2005/8/layout/gear1"/>
    <dgm:cxn modelId="{8ECB3B77-7469-4AC5-A5D7-ADCFDD20E641}" type="presParOf" srcId="{D3BC8FD1-F803-43BC-B5DC-98307D6EE410}" destId="{6DA5B1C4-D6B7-4999-9DF6-5258DCCAA6B8}" srcOrd="1" destOrd="0" presId="urn:microsoft.com/office/officeart/2005/8/layout/gear1"/>
    <dgm:cxn modelId="{DCD3A960-2521-45E9-842C-80A78B7A56A8}" type="presParOf" srcId="{D3BC8FD1-F803-43BC-B5DC-98307D6EE410}" destId="{DB3EE0E3-E055-47D8-AA96-9C5351050260}" srcOrd="2" destOrd="0" presId="urn:microsoft.com/office/officeart/2005/8/layout/gear1"/>
    <dgm:cxn modelId="{7C51B0BD-1BD1-4AF0-9378-5660F3471E08}" type="presParOf" srcId="{D3BC8FD1-F803-43BC-B5DC-98307D6EE410}" destId="{0593C431-3128-4053-B465-6E97785BEEB7}" srcOrd="3" destOrd="0" presId="urn:microsoft.com/office/officeart/2005/8/layout/gear1"/>
    <dgm:cxn modelId="{B2E44ADD-A124-4A37-8787-21D9F85040AB}" type="presParOf" srcId="{D3BC8FD1-F803-43BC-B5DC-98307D6EE410}" destId="{1194211B-C3B8-47CF-AB77-703E382EB248}" srcOrd="4" destOrd="0" presId="urn:microsoft.com/office/officeart/2005/8/layout/gear1"/>
    <dgm:cxn modelId="{BB9390BB-53DC-4FFE-9431-DFF29B4A93E0}" type="presParOf" srcId="{D3BC8FD1-F803-43BC-B5DC-98307D6EE410}" destId="{AE481AAB-E6A8-48B0-899C-5C347061AF2D}" srcOrd="5" destOrd="0" presId="urn:microsoft.com/office/officeart/2005/8/layout/gear1"/>
    <dgm:cxn modelId="{DB21416A-F090-409D-96D0-82271636EFBA}" type="presParOf" srcId="{D3BC8FD1-F803-43BC-B5DC-98307D6EE410}" destId="{3A64F4F3-C6B3-488E-9072-2AB97EF453A4}" srcOrd="6" destOrd="0" presId="urn:microsoft.com/office/officeart/2005/8/layout/gear1"/>
    <dgm:cxn modelId="{9D34E788-B8BA-4EA0-913B-7F33D64A53A3}" type="presParOf" srcId="{D3BC8FD1-F803-43BC-B5DC-98307D6EE410}" destId="{38F797AA-1CE2-42EC-B688-6944B4E4F9CE}" srcOrd="7" destOrd="0" presId="urn:microsoft.com/office/officeart/2005/8/layout/gear1"/>
    <dgm:cxn modelId="{FD5F1E3B-F186-4ED5-B592-8813B8E351AF}" type="presParOf" srcId="{D3BC8FD1-F803-43BC-B5DC-98307D6EE410}" destId="{874714A7-30FA-4C04-ADF9-8F99C47F8E59}" srcOrd="8" destOrd="0" presId="urn:microsoft.com/office/officeart/2005/8/layout/gear1"/>
    <dgm:cxn modelId="{59C7DE4A-74C2-44F1-8862-7E72DAA04F25}" type="presParOf" srcId="{D3BC8FD1-F803-43BC-B5DC-98307D6EE410}" destId="{4455C469-162C-4793-865B-FB6B74E4A4B0}" srcOrd="9" destOrd="0" presId="urn:microsoft.com/office/officeart/2005/8/layout/gear1"/>
    <dgm:cxn modelId="{224EAF72-D6C3-459D-A93E-7D02B2853EE4}" type="presParOf" srcId="{D3BC8FD1-F803-43BC-B5DC-98307D6EE410}" destId="{6A98F493-2F90-46EF-AA13-50B224300FDE}" srcOrd="10" destOrd="0" presId="urn:microsoft.com/office/officeart/2005/8/layout/gear1"/>
    <dgm:cxn modelId="{58C906F7-FC2B-4E27-AD07-5E31D5F59201}" type="presParOf" srcId="{D3BC8FD1-F803-43BC-B5DC-98307D6EE410}" destId="{64DB1DC0-5DE7-4B33-9F06-5BCC5ACC62A9}" srcOrd="11" destOrd="0" presId="urn:microsoft.com/office/officeart/2005/8/layout/gear1"/>
    <dgm:cxn modelId="{774C58C1-54B1-4534-B34A-744D4BF247BA}" type="presParOf" srcId="{D3BC8FD1-F803-43BC-B5DC-98307D6EE410}" destId="{0E64D98C-36DC-4112-BA79-EB26424AC59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8A254-0EEC-4375-8B5D-84B74850CB37}">
      <dsp:nvSpPr>
        <dsp:cNvPr id="0" name=""/>
        <dsp:cNvSpPr/>
      </dsp:nvSpPr>
      <dsp:spPr>
        <a:xfrm>
          <a:off x="3435245" y="174725"/>
          <a:ext cx="2004260" cy="10121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Electrification</a:t>
          </a:r>
        </a:p>
      </dsp:txBody>
      <dsp:txXfrm>
        <a:off x="3728762" y="322949"/>
        <a:ext cx="1417226" cy="715688"/>
      </dsp:txXfrm>
    </dsp:sp>
    <dsp:sp modelId="{B34CB220-0B13-45D5-BDF0-E184615B9B1D}">
      <dsp:nvSpPr>
        <dsp:cNvPr id="0" name=""/>
        <dsp:cNvSpPr/>
      </dsp:nvSpPr>
      <dsp:spPr>
        <a:xfrm rot="1800000">
          <a:off x="5165585" y="940903"/>
          <a:ext cx="233994" cy="4557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chemeClr val="tx1"/>
            </a:solidFill>
          </a:endParaRPr>
        </a:p>
      </dsp:txBody>
      <dsp:txXfrm>
        <a:off x="5170287" y="1014502"/>
        <a:ext cx="163796" cy="273444"/>
      </dsp:txXfrm>
    </dsp:sp>
    <dsp:sp modelId="{CCFEDFA8-F58C-4903-A7AF-0F1620DEF2AC}">
      <dsp:nvSpPr>
        <dsp:cNvPr id="0" name=""/>
        <dsp:cNvSpPr/>
      </dsp:nvSpPr>
      <dsp:spPr>
        <a:xfrm>
          <a:off x="5334165" y="954486"/>
          <a:ext cx="1717191" cy="1479557"/>
        </a:xfrm>
        <a:prstGeom prst="ellipse">
          <a:avLst/>
        </a:prstGeom>
        <a:solidFill>
          <a:schemeClr val="accent2">
            <a:hueOff val="940079"/>
            <a:satOff val="1138"/>
            <a:lumOff val="-2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latin typeface="Calibri" panose="020F0502020204030204"/>
              <a:ea typeface="+mn-ea"/>
              <a:cs typeface="+mn-cs"/>
            </a:rPr>
            <a:t>Planning</a:t>
          </a:r>
          <a:endParaRPr lang="en-GB" sz="1600" b="1" kern="1200" dirty="0">
            <a:solidFill>
              <a:schemeClr val="tx1"/>
            </a:solidFill>
            <a:latin typeface="Calibri" panose="020F0502020204030204"/>
            <a:ea typeface="+mn-ea"/>
            <a:cs typeface="+mn-cs"/>
          </a:endParaRPr>
        </a:p>
      </dsp:txBody>
      <dsp:txXfrm>
        <a:off x="5585642" y="1171162"/>
        <a:ext cx="1214237" cy="1046205"/>
      </dsp:txXfrm>
    </dsp:sp>
    <dsp:sp modelId="{3BA93A8B-4DF6-46BC-857B-B96795B428E8}">
      <dsp:nvSpPr>
        <dsp:cNvPr id="0" name=""/>
        <dsp:cNvSpPr/>
      </dsp:nvSpPr>
      <dsp:spPr>
        <a:xfrm rot="5334016">
          <a:off x="6081907" y="2443232"/>
          <a:ext cx="259211" cy="455740"/>
        </a:xfrm>
        <a:prstGeom prst="rightArrow">
          <a:avLst>
            <a:gd name="adj1" fmla="val 60000"/>
            <a:gd name="adj2" fmla="val 50000"/>
          </a:avLst>
        </a:prstGeom>
        <a:solidFill>
          <a:schemeClr val="accent2">
            <a:hueOff val="940079"/>
            <a:satOff val="1138"/>
            <a:lumOff val="-2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chemeClr val="tx1"/>
            </a:solidFill>
            <a:latin typeface="Calibri" panose="020F0502020204030204"/>
            <a:ea typeface="+mn-ea"/>
            <a:cs typeface="+mn-cs"/>
          </a:endParaRPr>
        </a:p>
      </dsp:txBody>
      <dsp:txXfrm>
        <a:off x="6120042" y="2495506"/>
        <a:ext cx="181448" cy="273444"/>
      </dsp:txXfrm>
    </dsp:sp>
    <dsp:sp modelId="{9EEB4285-BE81-4078-861B-4F8B16B07CD4}">
      <dsp:nvSpPr>
        <dsp:cNvPr id="0" name=""/>
        <dsp:cNvSpPr/>
      </dsp:nvSpPr>
      <dsp:spPr>
        <a:xfrm>
          <a:off x="5296178" y="2922830"/>
          <a:ext cx="1870333" cy="1562752"/>
        </a:xfrm>
        <a:prstGeom prst="ellipse">
          <a:avLst/>
        </a:prstGeom>
        <a:solidFill>
          <a:schemeClr val="accent2">
            <a:hueOff val="1880157"/>
            <a:satOff val="2275"/>
            <a:lumOff val="-4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latin typeface="Calibri" panose="020F0502020204030204"/>
              <a:ea typeface="+mn-ea"/>
              <a:cs typeface="+mn-cs"/>
            </a:rPr>
            <a:t>National legislation</a:t>
          </a:r>
          <a:endParaRPr lang="en-GB" sz="1600" b="1" kern="1200" dirty="0">
            <a:solidFill>
              <a:schemeClr val="tx1"/>
            </a:solidFill>
            <a:latin typeface="Calibri" panose="020F0502020204030204"/>
            <a:ea typeface="+mn-ea"/>
            <a:cs typeface="+mn-cs"/>
          </a:endParaRPr>
        </a:p>
      </dsp:txBody>
      <dsp:txXfrm>
        <a:off x="5570082" y="3151690"/>
        <a:ext cx="1322525" cy="1105032"/>
      </dsp:txXfrm>
    </dsp:sp>
    <dsp:sp modelId="{13C92E4C-5AF1-4503-A0CC-9E85A02FC614}">
      <dsp:nvSpPr>
        <dsp:cNvPr id="0" name=""/>
        <dsp:cNvSpPr/>
      </dsp:nvSpPr>
      <dsp:spPr>
        <a:xfrm rot="9007588">
          <a:off x="5228683" y="4000756"/>
          <a:ext cx="179383" cy="455740"/>
        </a:xfrm>
        <a:prstGeom prst="rightArrow">
          <a:avLst>
            <a:gd name="adj1" fmla="val 60000"/>
            <a:gd name="adj2" fmla="val 50000"/>
          </a:avLst>
        </a:prstGeom>
        <a:solidFill>
          <a:schemeClr val="accent2">
            <a:hueOff val="1880157"/>
            <a:satOff val="2275"/>
            <a:lumOff val="-4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chemeClr val="tx1"/>
            </a:solidFill>
            <a:latin typeface="Calibri" panose="020F0502020204030204"/>
            <a:ea typeface="+mn-ea"/>
            <a:cs typeface="+mn-cs"/>
          </a:endParaRPr>
        </a:p>
      </dsp:txBody>
      <dsp:txXfrm rot="10800000">
        <a:off x="5278923" y="4078502"/>
        <a:ext cx="125568" cy="273444"/>
      </dsp:txXfrm>
    </dsp:sp>
    <dsp:sp modelId="{CA213C16-34C1-48A1-93FA-EA248D486B85}">
      <dsp:nvSpPr>
        <dsp:cNvPr id="0" name=""/>
        <dsp:cNvSpPr/>
      </dsp:nvSpPr>
      <dsp:spPr>
        <a:xfrm>
          <a:off x="3498752" y="4067943"/>
          <a:ext cx="1877247" cy="1333477"/>
        </a:xfrm>
        <a:prstGeom prst="ellipse">
          <a:avLst/>
        </a:prstGeom>
        <a:solidFill>
          <a:schemeClr val="accent2">
            <a:hueOff val="2820236"/>
            <a:satOff val="3413"/>
            <a:lumOff val="-6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a:ea typeface="+mn-ea"/>
              <a:cs typeface="+mn-cs"/>
            </a:rPr>
            <a:t>New technology</a:t>
          </a:r>
        </a:p>
      </dsp:txBody>
      <dsp:txXfrm>
        <a:off x="3773668" y="4263226"/>
        <a:ext cx="1327415" cy="942911"/>
      </dsp:txXfrm>
    </dsp:sp>
    <dsp:sp modelId="{AE2B706A-0055-4395-BB8F-60C66F66859E}">
      <dsp:nvSpPr>
        <dsp:cNvPr id="0" name=""/>
        <dsp:cNvSpPr/>
      </dsp:nvSpPr>
      <dsp:spPr>
        <a:xfrm rot="12600000">
          <a:off x="3465084" y="3999936"/>
          <a:ext cx="188715" cy="455740"/>
        </a:xfrm>
        <a:prstGeom prst="rightArrow">
          <a:avLst>
            <a:gd name="adj1" fmla="val 60000"/>
            <a:gd name="adj2" fmla="val 50000"/>
          </a:avLst>
        </a:prstGeom>
        <a:solidFill>
          <a:schemeClr val="accent2">
            <a:hueOff val="2820236"/>
            <a:satOff val="3413"/>
            <a:lumOff val="-6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chemeClr val="tx1"/>
            </a:solidFill>
            <a:latin typeface="Calibri" panose="020F0502020204030204"/>
            <a:ea typeface="+mn-ea"/>
            <a:cs typeface="+mn-cs"/>
          </a:endParaRPr>
        </a:p>
      </dsp:txBody>
      <dsp:txXfrm rot="10800000">
        <a:off x="3517906" y="4105238"/>
        <a:ext cx="132101" cy="273444"/>
      </dsp:txXfrm>
    </dsp:sp>
    <dsp:sp modelId="{890103CD-4B14-498B-9DA1-A510103CA029}">
      <dsp:nvSpPr>
        <dsp:cNvPr id="0" name=""/>
        <dsp:cNvSpPr/>
      </dsp:nvSpPr>
      <dsp:spPr>
        <a:xfrm>
          <a:off x="1773155" y="3043432"/>
          <a:ext cx="1817670" cy="1355555"/>
        </a:xfrm>
        <a:prstGeom prst="ellipse">
          <a:avLst/>
        </a:prstGeom>
        <a:solidFill>
          <a:schemeClr val="accent2">
            <a:hueOff val="3760314"/>
            <a:satOff val="4550"/>
            <a:lumOff val="-8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latin typeface="Calibri" panose="020F0502020204030204"/>
              <a:ea typeface="+mn-ea"/>
              <a:cs typeface="+mn-cs"/>
            </a:rPr>
            <a:t>Infrastructure</a:t>
          </a:r>
          <a:endParaRPr lang="en-GB" sz="1600" b="1" kern="1200" dirty="0">
            <a:solidFill>
              <a:schemeClr val="tx1"/>
            </a:solidFill>
            <a:latin typeface="Calibri" panose="020F0502020204030204"/>
            <a:ea typeface="+mn-ea"/>
            <a:cs typeface="+mn-cs"/>
          </a:endParaRPr>
        </a:p>
      </dsp:txBody>
      <dsp:txXfrm>
        <a:off x="2039347" y="3241948"/>
        <a:ext cx="1285286" cy="958523"/>
      </dsp:txXfrm>
    </dsp:sp>
    <dsp:sp modelId="{DDD46215-CB49-4392-937C-7C0B0DAE4697}">
      <dsp:nvSpPr>
        <dsp:cNvPr id="0" name=""/>
        <dsp:cNvSpPr/>
      </dsp:nvSpPr>
      <dsp:spPr>
        <a:xfrm rot="16089199">
          <a:off x="2547740" y="2621595"/>
          <a:ext cx="212287" cy="455740"/>
        </a:xfrm>
        <a:prstGeom prst="rightArrow">
          <a:avLst>
            <a:gd name="adj1" fmla="val 60000"/>
            <a:gd name="adj2" fmla="val 50000"/>
          </a:avLst>
        </a:prstGeom>
        <a:solidFill>
          <a:schemeClr val="accent2">
            <a:hueOff val="3760314"/>
            <a:satOff val="4550"/>
            <a:lumOff val="-8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chemeClr val="tx1"/>
            </a:solidFill>
            <a:latin typeface="Calibri" panose="020F0502020204030204"/>
            <a:ea typeface="+mn-ea"/>
            <a:cs typeface="+mn-cs"/>
          </a:endParaRPr>
        </a:p>
      </dsp:txBody>
      <dsp:txXfrm rot="10800000">
        <a:off x="2580609" y="2744569"/>
        <a:ext cx="148601" cy="273444"/>
      </dsp:txXfrm>
    </dsp:sp>
    <dsp:sp modelId="{A2679C4C-E8C8-4122-9D85-2C23CF3493D3}">
      <dsp:nvSpPr>
        <dsp:cNvPr id="0" name=""/>
        <dsp:cNvSpPr/>
      </dsp:nvSpPr>
      <dsp:spPr>
        <a:xfrm>
          <a:off x="1523689" y="1162142"/>
          <a:ext cx="2199344" cy="1481326"/>
        </a:xfrm>
        <a:prstGeom prst="ellipse">
          <a:avLst/>
        </a:prstGeom>
        <a:solidFill>
          <a:schemeClr val="accent2">
            <a:hueOff val="4700392"/>
            <a:satOff val="5688"/>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alibri" panose="020F0502020204030204"/>
              <a:ea typeface="+mn-ea"/>
              <a:cs typeface="+mn-cs"/>
            </a:rPr>
            <a:t>Communication with local institutions</a:t>
          </a:r>
        </a:p>
      </dsp:txBody>
      <dsp:txXfrm>
        <a:off x="1845775" y="1379077"/>
        <a:ext cx="1555172" cy="1047456"/>
      </dsp:txXfrm>
    </dsp:sp>
    <dsp:sp modelId="{8F2F90F5-E328-452E-B0E0-D6D7B0F34843}">
      <dsp:nvSpPr>
        <dsp:cNvPr id="0" name=""/>
        <dsp:cNvSpPr/>
      </dsp:nvSpPr>
      <dsp:spPr>
        <a:xfrm rot="19562027">
          <a:off x="3472929" y="1008904"/>
          <a:ext cx="278242" cy="455740"/>
        </a:xfrm>
        <a:prstGeom prst="rightArrow">
          <a:avLst>
            <a:gd name="adj1" fmla="val 60000"/>
            <a:gd name="adj2" fmla="val 50000"/>
          </a:avLst>
        </a:prstGeom>
        <a:solidFill>
          <a:schemeClr val="accent2">
            <a:hueOff val="4700392"/>
            <a:satOff val="5688"/>
            <a:lumOff val="-105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chemeClr val="tx1"/>
            </a:solidFill>
            <a:latin typeface="Calibri" panose="020F0502020204030204"/>
            <a:ea typeface="+mn-ea"/>
            <a:cs typeface="+mn-cs"/>
          </a:endParaRPr>
        </a:p>
      </dsp:txBody>
      <dsp:txXfrm>
        <a:off x="3480051" y="1123370"/>
        <a:ext cx="194769" cy="273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C1BC2-5568-46A6-8081-6C6834FA5F1E}">
      <dsp:nvSpPr>
        <dsp:cNvPr id="0" name=""/>
        <dsp:cNvSpPr/>
      </dsp:nvSpPr>
      <dsp:spPr>
        <a:xfrm>
          <a:off x="3628292" y="1187130"/>
          <a:ext cx="249267" cy="1092031"/>
        </a:xfrm>
        <a:custGeom>
          <a:avLst/>
          <a:gdLst/>
          <a:ahLst/>
          <a:cxnLst/>
          <a:rect l="0" t="0" r="0" b="0"/>
          <a:pathLst>
            <a:path>
              <a:moveTo>
                <a:pt x="0" y="0"/>
              </a:moveTo>
              <a:lnTo>
                <a:pt x="0" y="1092031"/>
              </a:lnTo>
              <a:lnTo>
                <a:pt x="249267" y="1092031"/>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9F0A5-F8A5-4F3C-A1A0-2CB5EF6CEB7E}">
      <dsp:nvSpPr>
        <dsp:cNvPr id="0" name=""/>
        <dsp:cNvSpPr/>
      </dsp:nvSpPr>
      <dsp:spPr>
        <a:xfrm>
          <a:off x="3425863" y="1187130"/>
          <a:ext cx="202429" cy="1092031"/>
        </a:xfrm>
        <a:custGeom>
          <a:avLst/>
          <a:gdLst/>
          <a:ahLst/>
          <a:cxnLst/>
          <a:rect l="0" t="0" r="0" b="0"/>
          <a:pathLst>
            <a:path>
              <a:moveTo>
                <a:pt x="202429" y="0"/>
              </a:moveTo>
              <a:lnTo>
                <a:pt x="202429" y="1092031"/>
              </a:lnTo>
              <a:lnTo>
                <a:pt x="0" y="1092031"/>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A1574D-D989-404B-91D6-1BD0BD54DF19}">
      <dsp:nvSpPr>
        <dsp:cNvPr id="0" name=""/>
        <dsp:cNvSpPr/>
      </dsp:nvSpPr>
      <dsp:spPr>
        <a:xfrm>
          <a:off x="3582572" y="1187130"/>
          <a:ext cx="91440" cy="2184062"/>
        </a:xfrm>
        <a:custGeom>
          <a:avLst/>
          <a:gdLst/>
          <a:ahLst/>
          <a:cxnLst/>
          <a:rect l="0" t="0" r="0" b="0"/>
          <a:pathLst>
            <a:path>
              <a:moveTo>
                <a:pt x="45720" y="0"/>
              </a:moveTo>
              <a:lnTo>
                <a:pt x="45720" y="2184062"/>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55C9BA-95F6-4CCB-B86D-939B8C5CD414}">
      <dsp:nvSpPr>
        <dsp:cNvPr id="0" name=""/>
        <dsp:cNvSpPr/>
      </dsp:nvSpPr>
      <dsp:spPr>
        <a:xfrm>
          <a:off x="2441302" y="140"/>
          <a:ext cx="2373980" cy="118699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National strategies &amp; policies</a:t>
          </a:r>
        </a:p>
      </dsp:txBody>
      <dsp:txXfrm>
        <a:off x="2441302" y="140"/>
        <a:ext cx="2373980" cy="1186990"/>
      </dsp:txXfrm>
    </dsp:sp>
    <dsp:sp modelId="{1EE2F90F-07FF-4897-A12F-644BFC0AFB2B}">
      <dsp:nvSpPr>
        <dsp:cNvPr id="0" name=""/>
        <dsp:cNvSpPr/>
      </dsp:nvSpPr>
      <dsp:spPr>
        <a:xfrm>
          <a:off x="2441302" y="3371193"/>
          <a:ext cx="2373980" cy="1186990"/>
        </a:xfrm>
        <a:prstGeom prst="rect">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Cleaner bus fleet</a:t>
          </a:r>
        </a:p>
      </dsp:txBody>
      <dsp:txXfrm>
        <a:off x="2441302" y="3371193"/>
        <a:ext cx="2373980" cy="1186990"/>
      </dsp:txXfrm>
    </dsp:sp>
    <dsp:sp modelId="{6DCC04AA-4205-489F-8EAB-EBFAADEEEA6C}">
      <dsp:nvSpPr>
        <dsp:cNvPr id="0" name=""/>
        <dsp:cNvSpPr/>
      </dsp:nvSpPr>
      <dsp:spPr>
        <a:xfrm>
          <a:off x="1051882" y="1685666"/>
          <a:ext cx="2373980" cy="118699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Government grants</a:t>
          </a:r>
        </a:p>
      </dsp:txBody>
      <dsp:txXfrm>
        <a:off x="1051882" y="1685666"/>
        <a:ext cx="2373980" cy="1186990"/>
      </dsp:txXfrm>
    </dsp:sp>
    <dsp:sp modelId="{6D44B973-0375-40A9-8670-AB95FAF196D2}">
      <dsp:nvSpPr>
        <dsp:cNvPr id="0" name=""/>
        <dsp:cNvSpPr/>
      </dsp:nvSpPr>
      <dsp:spPr>
        <a:xfrm>
          <a:off x="3877560" y="1685666"/>
          <a:ext cx="2373980" cy="118699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EU incentives</a:t>
          </a:r>
        </a:p>
      </dsp:txBody>
      <dsp:txXfrm>
        <a:off x="3877560" y="1685666"/>
        <a:ext cx="2373980" cy="1186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552A2-49A1-4FF1-8A13-71624627F6DC}">
      <dsp:nvSpPr>
        <dsp:cNvPr id="0" name=""/>
        <dsp:cNvSpPr/>
      </dsp:nvSpPr>
      <dsp:spPr>
        <a:xfrm>
          <a:off x="663819" y="0"/>
          <a:ext cx="7523284" cy="49119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9E087-12F0-4ADF-A42B-99421C4A0121}">
      <dsp:nvSpPr>
        <dsp:cNvPr id="0" name=""/>
        <dsp:cNvSpPr/>
      </dsp:nvSpPr>
      <dsp:spPr>
        <a:xfrm>
          <a:off x="1652" y="1500548"/>
          <a:ext cx="1407358" cy="19108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rPr>
            <a:t>Attracting new customers</a:t>
          </a:r>
        </a:p>
      </dsp:txBody>
      <dsp:txXfrm>
        <a:off x="70354" y="1569250"/>
        <a:ext cx="1269954" cy="1773470"/>
      </dsp:txXfrm>
    </dsp:sp>
    <dsp:sp modelId="{937FB6AE-20A3-48BA-BFDB-2F566E668081}">
      <dsp:nvSpPr>
        <dsp:cNvPr id="0" name=""/>
        <dsp:cNvSpPr/>
      </dsp:nvSpPr>
      <dsp:spPr>
        <a:xfrm>
          <a:off x="1596142" y="1500548"/>
          <a:ext cx="1379412" cy="1910874"/>
        </a:xfrm>
        <a:prstGeom prst="roundRect">
          <a:avLst/>
        </a:prstGeom>
        <a:solidFill>
          <a:schemeClr val="accent2">
            <a:hueOff val="940079"/>
            <a:satOff val="1138"/>
            <a:lumOff val="-2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rPr>
            <a:t>Shift from private vehicles</a:t>
          </a:r>
        </a:p>
      </dsp:txBody>
      <dsp:txXfrm>
        <a:off x="1663479" y="1567885"/>
        <a:ext cx="1244738" cy="1776200"/>
      </dsp:txXfrm>
    </dsp:sp>
    <dsp:sp modelId="{36EEC485-346C-4A38-A953-897AFD632168}">
      <dsp:nvSpPr>
        <dsp:cNvPr id="0" name=""/>
        <dsp:cNvSpPr/>
      </dsp:nvSpPr>
      <dsp:spPr>
        <a:xfrm>
          <a:off x="3162686" y="1523998"/>
          <a:ext cx="1353116" cy="1863975"/>
        </a:xfrm>
        <a:prstGeom prst="roundRect">
          <a:avLst/>
        </a:prstGeom>
        <a:solidFill>
          <a:schemeClr val="accent2">
            <a:hueOff val="1880157"/>
            <a:satOff val="2275"/>
            <a:lumOff val="-4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rPr>
            <a:t>Improved</a:t>
          </a:r>
          <a:r>
            <a:rPr lang="en-GB" sz="1800" kern="1200" baseline="0" dirty="0">
              <a:latin typeface="+mn-lt"/>
            </a:rPr>
            <a:t> passenger comfort</a:t>
          </a:r>
          <a:endParaRPr lang="en-GB" sz="1800" kern="1200" dirty="0">
            <a:latin typeface="+mn-lt"/>
          </a:endParaRPr>
        </a:p>
      </dsp:txBody>
      <dsp:txXfrm>
        <a:off x="3228740" y="1590052"/>
        <a:ext cx="1221008" cy="1731867"/>
      </dsp:txXfrm>
    </dsp:sp>
    <dsp:sp modelId="{4B6EF6A6-35D0-481B-B959-5731916468CA}">
      <dsp:nvSpPr>
        <dsp:cNvPr id="0" name=""/>
        <dsp:cNvSpPr/>
      </dsp:nvSpPr>
      <dsp:spPr>
        <a:xfrm>
          <a:off x="4702934" y="1453658"/>
          <a:ext cx="1236908" cy="2004654"/>
        </a:xfrm>
        <a:prstGeom prst="roundRect">
          <a:avLst/>
        </a:prstGeom>
        <a:solidFill>
          <a:schemeClr val="accent2">
            <a:hueOff val="2820236"/>
            <a:satOff val="3413"/>
            <a:lumOff val="-6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rPr>
            <a:t>Improved service efficiency</a:t>
          </a:r>
        </a:p>
      </dsp:txBody>
      <dsp:txXfrm>
        <a:off x="4763315" y="1514039"/>
        <a:ext cx="1116146" cy="1883892"/>
      </dsp:txXfrm>
    </dsp:sp>
    <dsp:sp modelId="{CAA4A981-144D-43B7-8AB9-069B553C1FA6}">
      <dsp:nvSpPr>
        <dsp:cNvPr id="0" name=""/>
        <dsp:cNvSpPr/>
      </dsp:nvSpPr>
      <dsp:spPr>
        <a:xfrm>
          <a:off x="6126973" y="1473591"/>
          <a:ext cx="1122787" cy="1964788"/>
        </a:xfrm>
        <a:prstGeom prst="roundRect">
          <a:avLst/>
        </a:prstGeom>
        <a:solidFill>
          <a:schemeClr val="accent2">
            <a:hueOff val="3760314"/>
            <a:satOff val="4550"/>
            <a:lumOff val="-8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mn-lt"/>
            </a:rPr>
            <a:t>Lower noise pollution</a:t>
          </a:r>
        </a:p>
      </dsp:txBody>
      <dsp:txXfrm>
        <a:off x="6181783" y="1528401"/>
        <a:ext cx="1013167" cy="1855168"/>
      </dsp:txXfrm>
    </dsp:sp>
    <dsp:sp modelId="{D080DCD9-1378-4910-97A4-5E6899C69FE9}">
      <dsp:nvSpPr>
        <dsp:cNvPr id="0" name=""/>
        <dsp:cNvSpPr/>
      </dsp:nvSpPr>
      <dsp:spPr>
        <a:xfrm>
          <a:off x="7436893" y="1488828"/>
          <a:ext cx="1412377" cy="1934314"/>
        </a:xfrm>
        <a:prstGeom prst="roundRect">
          <a:avLst/>
        </a:prstGeom>
        <a:solidFill>
          <a:schemeClr val="accent2">
            <a:hueOff val="4700392"/>
            <a:satOff val="5688"/>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Better Marketing strategy</a:t>
          </a:r>
        </a:p>
      </dsp:txBody>
      <dsp:txXfrm>
        <a:off x="7505840" y="1557775"/>
        <a:ext cx="1274483" cy="1796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CC459-22A0-4EB1-A60E-9BEDFA46BAF5}">
      <dsp:nvSpPr>
        <dsp:cNvPr id="0" name=""/>
        <dsp:cNvSpPr/>
      </dsp:nvSpPr>
      <dsp:spPr>
        <a:xfrm>
          <a:off x="1776509" y="1367432"/>
          <a:ext cx="2459293" cy="24594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Charging infrastructure Location</a:t>
          </a:r>
        </a:p>
      </dsp:txBody>
      <dsp:txXfrm>
        <a:off x="2136664" y="1727605"/>
        <a:ext cx="1738983" cy="1739069"/>
      </dsp:txXfrm>
    </dsp:sp>
    <dsp:sp modelId="{C5B0D1B6-A64F-494E-B109-B416DE279825}">
      <dsp:nvSpPr>
        <dsp:cNvPr id="0" name=""/>
        <dsp:cNvSpPr/>
      </dsp:nvSpPr>
      <dsp:spPr>
        <a:xfrm>
          <a:off x="-83642" y="-147518"/>
          <a:ext cx="6141387" cy="5462960"/>
        </a:xfrm>
        <a:prstGeom prst="blockArc">
          <a:avLst>
            <a:gd name="adj1" fmla="val 17527788"/>
            <a:gd name="adj2" fmla="val 4119114"/>
            <a:gd name="adj3" fmla="val 5750"/>
          </a:avLst>
        </a:prstGeom>
        <a:solidFill>
          <a:schemeClr val="accent2">
            <a:hueOff val="4700392"/>
            <a:satOff val="5688"/>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B7033-66D6-4009-B37B-6A721C14E2D6}">
      <dsp:nvSpPr>
        <dsp:cNvPr id="0" name=""/>
        <dsp:cNvSpPr/>
      </dsp:nvSpPr>
      <dsp:spPr>
        <a:xfrm>
          <a:off x="4083721" y="244295"/>
          <a:ext cx="1493055" cy="1474377"/>
        </a:xfrm>
        <a:prstGeom prst="ellipse">
          <a:avLst/>
        </a:prstGeom>
        <a:blipFill rotWithShape="1">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79D74-5DA2-4366-AF32-284006C11803}">
      <dsp:nvSpPr>
        <dsp:cNvPr id="0" name=""/>
        <dsp:cNvSpPr/>
      </dsp:nvSpPr>
      <dsp:spPr>
        <a:xfrm>
          <a:off x="5576033" y="456844"/>
          <a:ext cx="1763461" cy="127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GB" sz="2200" kern="1200" dirty="0"/>
            <a:t>Space of depot charging</a:t>
          </a:r>
        </a:p>
      </dsp:txBody>
      <dsp:txXfrm>
        <a:off x="5576033" y="456844"/>
        <a:ext cx="1763461" cy="1275443"/>
      </dsp:txXfrm>
    </dsp:sp>
    <dsp:sp modelId="{05CFB3DF-1D2C-4840-950D-24270A6AD2C9}">
      <dsp:nvSpPr>
        <dsp:cNvPr id="0" name=""/>
        <dsp:cNvSpPr/>
      </dsp:nvSpPr>
      <dsp:spPr>
        <a:xfrm>
          <a:off x="4667850" y="1934870"/>
          <a:ext cx="1317452" cy="1317820"/>
        </a:xfrm>
        <a:prstGeom prst="ellipse">
          <a:avLst/>
        </a:prstGeom>
        <a:blipFill rotWithShape="1">
          <a:blip xmlns:r="http://schemas.openxmlformats.org/officeDocument/2006/relationships" r:embed="rId2"/>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39E86-5C1B-41B5-AA64-3A2EF799A452}">
      <dsp:nvSpPr>
        <dsp:cNvPr id="0" name=""/>
        <dsp:cNvSpPr/>
      </dsp:nvSpPr>
      <dsp:spPr>
        <a:xfrm>
          <a:off x="6092580" y="1953475"/>
          <a:ext cx="1763461" cy="127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GB" sz="2200" kern="1200" dirty="0"/>
            <a:t>Fast chargers</a:t>
          </a:r>
        </a:p>
      </dsp:txBody>
      <dsp:txXfrm>
        <a:off x="6092580" y="1953475"/>
        <a:ext cx="1763461" cy="1275443"/>
      </dsp:txXfrm>
    </dsp:sp>
    <dsp:sp modelId="{8D87B453-EA71-4E46-93AF-FD0E5D3C7B30}">
      <dsp:nvSpPr>
        <dsp:cNvPr id="0" name=""/>
        <dsp:cNvSpPr/>
      </dsp:nvSpPr>
      <dsp:spPr>
        <a:xfrm>
          <a:off x="4165936" y="3470751"/>
          <a:ext cx="1302881" cy="1286865"/>
        </a:xfrm>
        <a:prstGeom prst="ellipse">
          <a:avLst/>
        </a:prstGeom>
        <a:blipFill rotWithShape="1">
          <a:blip xmlns:r="http://schemas.openxmlformats.org/officeDocument/2006/relationships" r:embed="rId3"/>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1BF91-4165-4217-9C02-7530044575EA}">
      <dsp:nvSpPr>
        <dsp:cNvPr id="0" name=""/>
        <dsp:cNvSpPr/>
      </dsp:nvSpPr>
      <dsp:spPr>
        <a:xfrm>
          <a:off x="5576033" y="3482147"/>
          <a:ext cx="1763461" cy="127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GB" sz="2200" kern="1200" dirty="0"/>
            <a:t>Risk assessment</a:t>
          </a:r>
        </a:p>
      </dsp:txBody>
      <dsp:txXfrm>
        <a:off x="5576033" y="3482147"/>
        <a:ext cx="1763461" cy="12754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D806C-445A-4A72-9FAD-77ED88CBD2E5}">
      <dsp:nvSpPr>
        <dsp:cNvPr id="0" name=""/>
        <dsp:cNvSpPr/>
      </dsp:nvSpPr>
      <dsp:spPr>
        <a:xfrm>
          <a:off x="1081674" y="1099019"/>
          <a:ext cx="2626934" cy="28193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Charging infrastructure supply</a:t>
          </a:r>
        </a:p>
      </dsp:txBody>
      <dsp:txXfrm>
        <a:off x="1466380" y="1511897"/>
        <a:ext cx="1857522" cy="1993554"/>
      </dsp:txXfrm>
    </dsp:sp>
    <dsp:sp modelId="{56C940D7-1B94-425D-9A94-8B7085568B89}">
      <dsp:nvSpPr>
        <dsp:cNvPr id="0" name=""/>
        <dsp:cNvSpPr/>
      </dsp:nvSpPr>
      <dsp:spPr>
        <a:xfrm>
          <a:off x="0" y="18344"/>
          <a:ext cx="4753646" cy="4955387"/>
        </a:xfrm>
        <a:prstGeom prst="blockArc">
          <a:avLst>
            <a:gd name="adj1" fmla="val 17527788"/>
            <a:gd name="adj2" fmla="val 4119114"/>
            <a:gd name="adj3" fmla="val 5750"/>
          </a:avLst>
        </a:prstGeom>
        <a:solidFill>
          <a:schemeClr val="accent2">
            <a:hueOff val="4700392"/>
            <a:satOff val="5688"/>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BA1AB-8134-4C6E-AF54-C1DF42BCD702}">
      <dsp:nvSpPr>
        <dsp:cNvPr id="0" name=""/>
        <dsp:cNvSpPr/>
      </dsp:nvSpPr>
      <dsp:spPr>
        <a:xfrm>
          <a:off x="3500239" y="436083"/>
          <a:ext cx="1263270" cy="1263623"/>
        </a:xfrm>
        <a:prstGeom prst="ellipse">
          <a:avLst/>
        </a:prstGeom>
        <a:blipFill rotWithShape="1">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6A412-5FC3-4198-8E82-94B3E1A61F0F}">
      <dsp:nvSpPr>
        <dsp:cNvPr id="0" name=""/>
        <dsp:cNvSpPr/>
      </dsp:nvSpPr>
      <dsp:spPr>
        <a:xfrm>
          <a:off x="4859329" y="456400"/>
          <a:ext cx="1690936" cy="1222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GB" sz="1900" kern="1200" dirty="0"/>
            <a:t>Power supply upgrade</a:t>
          </a:r>
        </a:p>
      </dsp:txBody>
      <dsp:txXfrm>
        <a:off x="4859329" y="456400"/>
        <a:ext cx="1690936" cy="1222989"/>
      </dsp:txXfrm>
    </dsp:sp>
    <dsp:sp modelId="{16D5084B-069E-4071-9945-1905261D9D1C}">
      <dsp:nvSpPr>
        <dsp:cNvPr id="0" name=""/>
        <dsp:cNvSpPr/>
      </dsp:nvSpPr>
      <dsp:spPr>
        <a:xfrm>
          <a:off x="3988497" y="1873641"/>
          <a:ext cx="1263270" cy="1263623"/>
        </a:xfrm>
        <a:prstGeom prst="ellipse">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42962-F27E-4D3D-B668-7AE9D45E1F02}">
      <dsp:nvSpPr>
        <dsp:cNvPr id="0" name=""/>
        <dsp:cNvSpPr/>
      </dsp:nvSpPr>
      <dsp:spPr>
        <a:xfrm>
          <a:off x="5354633" y="1891481"/>
          <a:ext cx="1690936" cy="1222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GB" sz="1900" kern="1200" dirty="0"/>
            <a:t>Funding</a:t>
          </a:r>
        </a:p>
      </dsp:txBody>
      <dsp:txXfrm>
        <a:off x="5354633" y="1891481"/>
        <a:ext cx="1690936" cy="1222989"/>
      </dsp:txXfrm>
    </dsp:sp>
    <dsp:sp modelId="{E6B31BF8-179D-4878-890B-284BED4BD342}">
      <dsp:nvSpPr>
        <dsp:cNvPr id="0" name=""/>
        <dsp:cNvSpPr/>
      </dsp:nvSpPr>
      <dsp:spPr>
        <a:xfrm>
          <a:off x="3500239" y="3331516"/>
          <a:ext cx="1263270" cy="1263623"/>
        </a:xfrm>
        <a:prstGeom prst="ellipse">
          <a:avLst/>
        </a:prstGeom>
        <a:blipFill rotWithShape="1">
          <a:blip xmlns:r="http://schemas.openxmlformats.org/officeDocument/2006/relationships" r:embed="rId3"/>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B91BDC-CB42-486C-8F76-4993298DECB4}">
      <dsp:nvSpPr>
        <dsp:cNvPr id="0" name=""/>
        <dsp:cNvSpPr/>
      </dsp:nvSpPr>
      <dsp:spPr>
        <a:xfrm>
          <a:off x="4859329" y="3357284"/>
          <a:ext cx="1690936" cy="1222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GB" sz="1900" kern="1200" dirty="0"/>
            <a:t>Software communication with buses </a:t>
          </a:r>
        </a:p>
      </dsp:txBody>
      <dsp:txXfrm>
        <a:off x="4859329" y="3357284"/>
        <a:ext cx="1690936" cy="12229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B70D8-1084-4770-BDCD-8965C71AFFB5}">
      <dsp:nvSpPr>
        <dsp:cNvPr id="0" name=""/>
        <dsp:cNvSpPr/>
      </dsp:nvSpPr>
      <dsp:spPr>
        <a:xfrm>
          <a:off x="1131082" y="1258659"/>
          <a:ext cx="2193356" cy="21934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Bus challenges</a:t>
          </a:r>
        </a:p>
      </dsp:txBody>
      <dsp:txXfrm>
        <a:off x="1452292" y="1579884"/>
        <a:ext cx="1550936" cy="1551014"/>
      </dsp:txXfrm>
    </dsp:sp>
    <dsp:sp modelId="{1B7675D4-D08C-4114-995A-B91FAC8126D3}">
      <dsp:nvSpPr>
        <dsp:cNvPr id="0" name=""/>
        <dsp:cNvSpPr/>
      </dsp:nvSpPr>
      <dsp:spPr>
        <a:xfrm>
          <a:off x="0" y="39094"/>
          <a:ext cx="4421444" cy="4609087"/>
        </a:xfrm>
        <a:prstGeom prst="blockArc">
          <a:avLst>
            <a:gd name="adj1" fmla="val 17527788"/>
            <a:gd name="adj2" fmla="val 4119114"/>
            <a:gd name="adj3" fmla="val 575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662A6-74AA-4B5F-A3CD-13B0DC4007FD}">
      <dsp:nvSpPr>
        <dsp:cNvPr id="0" name=""/>
        <dsp:cNvSpPr/>
      </dsp:nvSpPr>
      <dsp:spPr>
        <a:xfrm>
          <a:off x="3255629" y="427641"/>
          <a:ext cx="1174988" cy="1175317"/>
        </a:xfrm>
        <a:prstGeom prst="ellipse">
          <a:avLst/>
        </a:prstGeom>
        <a:blipFill rotWithShape="1">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391CE-5F8F-4BB3-802C-739086B518A1}">
      <dsp:nvSpPr>
        <dsp:cNvPr id="0" name=""/>
        <dsp:cNvSpPr/>
      </dsp:nvSpPr>
      <dsp:spPr>
        <a:xfrm>
          <a:off x="4519742" y="446538"/>
          <a:ext cx="1572768" cy="11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GB" sz="2400" kern="1200" dirty="0"/>
            <a:t>Funding</a:t>
          </a:r>
        </a:p>
      </dsp:txBody>
      <dsp:txXfrm>
        <a:off x="4519742" y="446538"/>
        <a:ext cx="1572768" cy="1137522"/>
      </dsp:txXfrm>
    </dsp:sp>
    <dsp:sp modelId="{25EDD077-69E4-4580-B647-23481C1AD82C}">
      <dsp:nvSpPr>
        <dsp:cNvPr id="0" name=""/>
        <dsp:cNvSpPr/>
      </dsp:nvSpPr>
      <dsp:spPr>
        <a:xfrm>
          <a:off x="3709766" y="1764737"/>
          <a:ext cx="1174988" cy="1175317"/>
        </a:xfrm>
        <a:prstGeom prst="ellipse">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3DE6E-274E-4F85-927E-8DC07C2CC2CF}">
      <dsp:nvSpPr>
        <dsp:cNvPr id="0" name=""/>
        <dsp:cNvSpPr/>
      </dsp:nvSpPr>
      <dsp:spPr>
        <a:xfrm>
          <a:off x="4980431" y="1781329"/>
          <a:ext cx="1572768" cy="11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GB" sz="2400" kern="1200" dirty="0"/>
            <a:t>Right-hand drive availability</a:t>
          </a:r>
        </a:p>
      </dsp:txBody>
      <dsp:txXfrm>
        <a:off x="4980431" y="1781329"/>
        <a:ext cx="1572768" cy="1137522"/>
      </dsp:txXfrm>
    </dsp:sp>
    <dsp:sp modelId="{4A21B3F0-B03A-4BE8-B01A-C755831E918D}">
      <dsp:nvSpPr>
        <dsp:cNvPr id="0" name=""/>
        <dsp:cNvSpPr/>
      </dsp:nvSpPr>
      <dsp:spPr>
        <a:xfrm>
          <a:off x="3255629" y="3120730"/>
          <a:ext cx="1174988" cy="1175317"/>
        </a:xfrm>
        <a:prstGeom prst="ellipse">
          <a:avLst/>
        </a:prstGeom>
        <a:blipFill rotWithShape="1">
          <a:blip xmlns:r="http://schemas.openxmlformats.org/officeDocument/2006/relationships" r:embed="rId3"/>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EAF96-301A-4CF1-AAE1-C72C4BA8EBEB}">
      <dsp:nvSpPr>
        <dsp:cNvPr id="0" name=""/>
        <dsp:cNvSpPr/>
      </dsp:nvSpPr>
      <dsp:spPr>
        <a:xfrm>
          <a:off x="4519742" y="3144697"/>
          <a:ext cx="1572768" cy="113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GB" sz="2400" kern="1200" dirty="0"/>
            <a:t>Battery lifetime</a:t>
          </a:r>
        </a:p>
      </dsp:txBody>
      <dsp:txXfrm>
        <a:off x="4519742" y="3144697"/>
        <a:ext cx="1572768" cy="11375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A9BF0-B15C-4C91-B712-92189D571AEA}">
      <dsp:nvSpPr>
        <dsp:cNvPr id="0" name=""/>
        <dsp:cNvSpPr/>
      </dsp:nvSpPr>
      <dsp:spPr>
        <a:xfrm>
          <a:off x="2488572" y="2486199"/>
          <a:ext cx="2569938" cy="21770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Range limitation  = &gt; More electric buses to replace diesel buses  </a:t>
          </a:r>
        </a:p>
      </dsp:txBody>
      <dsp:txXfrm>
        <a:off x="2864931" y="2805020"/>
        <a:ext cx="1817220" cy="1539402"/>
      </dsp:txXfrm>
    </dsp:sp>
    <dsp:sp modelId="{0CFEDE4E-9FDC-44F7-9632-598F9EC536AD}">
      <dsp:nvSpPr>
        <dsp:cNvPr id="0" name=""/>
        <dsp:cNvSpPr/>
      </dsp:nvSpPr>
      <dsp:spPr>
        <a:xfrm rot="11728437">
          <a:off x="923766" y="2717668"/>
          <a:ext cx="1568809" cy="57057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01A485-8FD5-41C4-B09E-0BB26E9D3AEF}">
      <dsp:nvSpPr>
        <dsp:cNvPr id="0" name=""/>
        <dsp:cNvSpPr/>
      </dsp:nvSpPr>
      <dsp:spPr>
        <a:xfrm>
          <a:off x="1245" y="2032912"/>
          <a:ext cx="1901907" cy="15215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kern="1200" dirty="0"/>
            <a:t>Higher consumption due to steep gradients</a:t>
          </a:r>
        </a:p>
      </dsp:txBody>
      <dsp:txXfrm>
        <a:off x="45809" y="2077476"/>
        <a:ext cx="1812779" cy="1432398"/>
      </dsp:txXfrm>
    </dsp:sp>
    <dsp:sp modelId="{E09D21EE-4F01-450D-AEC5-505DE5CD0BC1}">
      <dsp:nvSpPr>
        <dsp:cNvPr id="0" name=""/>
        <dsp:cNvSpPr/>
      </dsp:nvSpPr>
      <dsp:spPr>
        <a:xfrm rot="14650728">
          <a:off x="2021745" y="1427291"/>
          <a:ext cx="1701501" cy="57057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B65476-B7EE-4494-A9B7-AF3459106408}">
      <dsp:nvSpPr>
        <dsp:cNvPr id="0" name=""/>
        <dsp:cNvSpPr/>
      </dsp:nvSpPr>
      <dsp:spPr>
        <a:xfrm>
          <a:off x="1550985" y="186004"/>
          <a:ext cx="1901907" cy="15215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kern="1200" dirty="0"/>
            <a:t>Frequent stops  due to short distance</a:t>
          </a:r>
        </a:p>
      </dsp:txBody>
      <dsp:txXfrm>
        <a:off x="1595549" y="230568"/>
        <a:ext cx="1812779" cy="1432398"/>
      </dsp:txXfrm>
    </dsp:sp>
    <dsp:sp modelId="{5B8E2409-0FF1-472E-9BA5-066189ABD669}">
      <dsp:nvSpPr>
        <dsp:cNvPr id="0" name=""/>
        <dsp:cNvSpPr/>
      </dsp:nvSpPr>
      <dsp:spPr>
        <a:xfrm rot="17606365">
          <a:off x="3756703" y="1420395"/>
          <a:ext cx="1654342" cy="57057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0748B-88C0-4FFA-90B3-D3109F3B3429}">
      <dsp:nvSpPr>
        <dsp:cNvPr id="0" name=""/>
        <dsp:cNvSpPr/>
      </dsp:nvSpPr>
      <dsp:spPr>
        <a:xfrm>
          <a:off x="3961952" y="186004"/>
          <a:ext cx="1901907" cy="15215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kern="1200" dirty="0"/>
            <a:t>Local weather conditions (very hot summer requiring use of AC)</a:t>
          </a:r>
        </a:p>
      </dsp:txBody>
      <dsp:txXfrm>
        <a:off x="4006516" y="230568"/>
        <a:ext cx="1812779" cy="1432398"/>
      </dsp:txXfrm>
    </dsp:sp>
    <dsp:sp modelId="{34B2C210-0CA9-4DD2-BC9E-C8060ABE0115}">
      <dsp:nvSpPr>
        <dsp:cNvPr id="0" name=""/>
        <dsp:cNvSpPr/>
      </dsp:nvSpPr>
      <dsp:spPr>
        <a:xfrm rot="20628249">
          <a:off x="5041323" y="2710621"/>
          <a:ext cx="1450097" cy="57057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AF4477-FC71-4FE5-8E7A-AA9ABEF08AA3}">
      <dsp:nvSpPr>
        <dsp:cNvPr id="0" name=""/>
        <dsp:cNvSpPr/>
      </dsp:nvSpPr>
      <dsp:spPr>
        <a:xfrm>
          <a:off x="5511692" y="2032912"/>
          <a:ext cx="1901907" cy="15215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GB" sz="1900" kern="1200" dirty="0"/>
            <a:t>Time for charging</a:t>
          </a:r>
        </a:p>
      </dsp:txBody>
      <dsp:txXfrm>
        <a:off x="5556256" y="2077476"/>
        <a:ext cx="1812779" cy="14323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32F77-B7CE-4CAB-9825-71772E12CFBD}">
      <dsp:nvSpPr>
        <dsp:cNvPr id="0" name=""/>
        <dsp:cNvSpPr/>
      </dsp:nvSpPr>
      <dsp:spPr>
        <a:xfrm>
          <a:off x="3810595" y="2263050"/>
          <a:ext cx="2765950" cy="276595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Upgrade of technical workshop</a:t>
          </a:r>
        </a:p>
      </dsp:txBody>
      <dsp:txXfrm>
        <a:off x="4366674" y="2910961"/>
        <a:ext cx="1653792" cy="1421755"/>
      </dsp:txXfrm>
    </dsp:sp>
    <dsp:sp modelId="{0593C431-3128-4053-B465-6E97785BEEB7}">
      <dsp:nvSpPr>
        <dsp:cNvPr id="0" name=""/>
        <dsp:cNvSpPr/>
      </dsp:nvSpPr>
      <dsp:spPr>
        <a:xfrm>
          <a:off x="2103209" y="1632735"/>
          <a:ext cx="2011600" cy="2011600"/>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More time to fix e-buses</a:t>
          </a:r>
        </a:p>
      </dsp:txBody>
      <dsp:txXfrm>
        <a:off x="2609635" y="2142222"/>
        <a:ext cx="998748" cy="992626"/>
      </dsp:txXfrm>
    </dsp:sp>
    <dsp:sp modelId="{3A64F4F3-C6B3-488E-9072-2AB97EF453A4}">
      <dsp:nvSpPr>
        <dsp:cNvPr id="0" name=""/>
        <dsp:cNvSpPr/>
      </dsp:nvSpPr>
      <dsp:spPr>
        <a:xfrm rot="20700000">
          <a:off x="3328017" y="221481"/>
          <a:ext cx="1970957" cy="1970957"/>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Lack of experience</a:t>
          </a:r>
        </a:p>
      </dsp:txBody>
      <dsp:txXfrm rot="-20700000">
        <a:off x="3760305" y="653770"/>
        <a:ext cx="1106380" cy="1106380"/>
      </dsp:txXfrm>
    </dsp:sp>
    <dsp:sp modelId="{6A98F493-2F90-46EF-AA13-50B224300FDE}">
      <dsp:nvSpPr>
        <dsp:cNvPr id="0" name=""/>
        <dsp:cNvSpPr/>
      </dsp:nvSpPr>
      <dsp:spPr>
        <a:xfrm>
          <a:off x="3607184" y="1840380"/>
          <a:ext cx="3540416" cy="3540416"/>
        </a:xfrm>
        <a:prstGeom prst="circularArrow">
          <a:avLst>
            <a:gd name="adj1" fmla="val 4687"/>
            <a:gd name="adj2" fmla="val 299029"/>
            <a:gd name="adj3" fmla="val 2533043"/>
            <a:gd name="adj4" fmla="val 15825386"/>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DB1DC0-5DE7-4B33-9F06-5BCC5ACC62A9}">
      <dsp:nvSpPr>
        <dsp:cNvPr id="0" name=""/>
        <dsp:cNvSpPr/>
      </dsp:nvSpPr>
      <dsp:spPr>
        <a:xfrm>
          <a:off x="1845065" y="1160607"/>
          <a:ext cx="2572334" cy="2572334"/>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64D98C-36DC-4112-BA79-EB26424AC591}">
      <dsp:nvSpPr>
        <dsp:cNvPr id="0" name=""/>
        <dsp:cNvSpPr/>
      </dsp:nvSpPr>
      <dsp:spPr>
        <a:xfrm>
          <a:off x="2872114" y="-213814"/>
          <a:ext cx="2773494" cy="2773494"/>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7046"/>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7046"/>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704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96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algn="l"/>
            <a:r>
              <a:rPr lang="en-US" sz="1800" b="0" i="0" u="none" strike="noStrike" baseline="0" dirty="0">
                <a:latin typeface="CIDFont+F1"/>
              </a:rPr>
              <a:t>The process of changing the whole bus fleet from diesel to electric involves a lot of planning.</a:t>
            </a:r>
          </a:p>
          <a:p>
            <a:pPr algn="l"/>
            <a:endParaRPr lang="en-US" sz="1800" b="0" i="0" u="none" strike="noStrike" baseline="0" dirty="0">
              <a:latin typeface="CIDFont+F1"/>
            </a:endParaRPr>
          </a:p>
          <a:p>
            <a:pPr algn="l"/>
            <a:r>
              <a:rPr lang="en-US" sz="1800" b="0" i="0" u="none" strike="noStrike" baseline="0" dirty="0">
                <a:latin typeface="CIDFont+F1"/>
              </a:rPr>
              <a:t>The transition from diesel to electric can be driven by a national legalization or by a policy that drives the transport operator to shift to cleaner vehicles. </a:t>
            </a:r>
          </a:p>
          <a:p>
            <a:pPr algn="l"/>
            <a:endParaRPr lang="en-US" sz="1800" b="0" i="0" u="none" strike="noStrike" baseline="0" dirty="0">
              <a:latin typeface="CIDFont+F1"/>
            </a:endParaRPr>
          </a:p>
          <a:p>
            <a:pPr algn="l"/>
            <a:r>
              <a:rPr lang="en-US" sz="1800" b="0" i="0" u="none" strike="noStrike" baseline="0" dirty="0">
                <a:latin typeface="CIDFont+F1"/>
              </a:rPr>
              <a:t>Since the electrification is something new for the local context, there are a lot of things that are still unclear. The shift to electric buses involves a lot of changes in the current operation system, in the maintenance system and in the infrastructure.</a:t>
            </a:r>
          </a:p>
          <a:p>
            <a:pPr algn="l"/>
            <a:endParaRPr lang="en-US" sz="1800" b="0" i="0" u="none" strike="noStrike" baseline="0" dirty="0">
              <a:latin typeface="CIDFont+F1"/>
            </a:endParaRPr>
          </a:p>
          <a:p>
            <a:pPr algn="l"/>
            <a:r>
              <a:rPr lang="en-US" sz="1800" b="0" i="0" u="none" strike="noStrike" baseline="0" dirty="0">
                <a:latin typeface="CIDFont+F1"/>
              </a:rPr>
              <a:t>This transition involves constant communication with local institutions mainly with Transport Malta (transport authority) and </a:t>
            </a:r>
            <a:r>
              <a:rPr lang="en-US" sz="1800" b="0" i="0" u="none" strike="noStrike" baseline="0" dirty="0" err="1">
                <a:latin typeface="CIDFont+F1"/>
              </a:rPr>
              <a:t>Enemalta</a:t>
            </a:r>
            <a:r>
              <a:rPr lang="en-US" sz="1800" b="0" i="0" u="none" strike="noStrike" baseline="0" dirty="0">
                <a:latin typeface="CIDFont+F1"/>
              </a:rPr>
              <a:t> (the electricity provider).</a:t>
            </a:r>
            <a:endParaRPr dirty="0"/>
          </a:p>
        </p:txBody>
      </p:sp>
      <p:sp>
        <p:nvSpPr>
          <p:cNvPr id="136" name="Google Shape;136;p8: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IDFont+F1"/>
              </a:rPr>
              <a:t>1. National policies and strategies are driving transport authorities to encourage the shift</a:t>
            </a:r>
          </a:p>
          <a:p>
            <a:pPr algn="l"/>
            <a:r>
              <a:rPr lang="en-US" sz="1800" b="0" i="0" u="none" strike="noStrike" baseline="0" dirty="0">
                <a:latin typeface="CIDFont+F1"/>
              </a:rPr>
              <a:t>towards electrification. This includes the National Transport Strategy 2050 which states that</a:t>
            </a:r>
          </a:p>
          <a:p>
            <a:pPr algn="l"/>
            <a:r>
              <a:rPr lang="en-US" sz="1800" b="0" i="0" u="none" strike="noStrike" baseline="0" dirty="0">
                <a:latin typeface="CIDFont+F1"/>
              </a:rPr>
              <a:t>the target is to shift away from conventionally </a:t>
            </a:r>
            <a:r>
              <a:rPr lang="en-US" sz="1800" b="0" i="0" u="none" strike="noStrike" baseline="0" dirty="0" err="1">
                <a:latin typeface="CIDFont+F1"/>
              </a:rPr>
              <a:t>fuelled</a:t>
            </a:r>
            <a:r>
              <a:rPr lang="en-US" sz="1800" b="0" i="0" u="none" strike="noStrike" baseline="0" dirty="0">
                <a:latin typeface="CIDFont+F1"/>
              </a:rPr>
              <a:t> cars by 50% by 2030 and a complete</a:t>
            </a:r>
          </a:p>
          <a:p>
            <a:pPr algn="l"/>
            <a:r>
              <a:rPr lang="en-US" sz="1800" b="0" i="0" u="none" strike="noStrike" baseline="0" dirty="0">
                <a:latin typeface="CIDFont+F1"/>
              </a:rPr>
              <a:t>phase out by 2050. </a:t>
            </a:r>
          </a:p>
          <a:p>
            <a:pPr algn="l"/>
            <a:endParaRPr lang="en-GB" dirty="0"/>
          </a:p>
          <a:p>
            <a:pPr algn="l"/>
            <a:r>
              <a:rPr lang="en-US" sz="1800" b="0" i="0" u="none" strike="noStrike" baseline="0" dirty="0">
                <a:latin typeface="CIDFont+F1"/>
              </a:rPr>
              <a:t>2. To further drive the shift to a fully electric public transport system there are a number of</a:t>
            </a:r>
          </a:p>
          <a:p>
            <a:pPr algn="l"/>
            <a:r>
              <a:rPr lang="en-US" sz="1800" b="0" i="0" u="none" strike="noStrike" baseline="0" dirty="0">
                <a:latin typeface="CIDFont+F1"/>
              </a:rPr>
              <a:t>national and EU incentives that can be used to fund the acquisition cost of the electric vehicles</a:t>
            </a:r>
          </a:p>
          <a:p>
            <a:pPr algn="l"/>
            <a:r>
              <a:rPr lang="en-US" sz="1800" b="0" i="0" u="none" strike="noStrike" baseline="0" dirty="0">
                <a:latin typeface="CIDFont+F1"/>
              </a:rPr>
              <a:t>and the involved charging infrastructure. Through the use of these incentives, the transport</a:t>
            </a:r>
          </a:p>
          <a:p>
            <a:pPr algn="l"/>
            <a:r>
              <a:rPr lang="en-US" sz="1800" b="0" i="0" u="none" strike="noStrike" baseline="0" dirty="0">
                <a:latin typeface="CIDFont+F1"/>
              </a:rPr>
              <a:t>operator is urged to change the current diesel fleet to a zero-emission bus fleet.</a:t>
            </a:r>
          </a:p>
          <a:p>
            <a:pPr algn="l"/>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98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342900" algn="l">
              <a:buFont typeface="+mj-lt"/>
              <a:buAutoNum type="arabicPeriod"/>
            </a:pPr>
            <a:r>
              <a:rPr lang="en-US" sz="1800" b="0" i="0" u="none" strike="noStrike" baseline="0" dirty="0">
                <a:latin typeface="CIDFont+F1"/>
              </a:rPr>
              <a:t>A cleaner public transport system can attract more customers and encourage them to shift away from using their private vehicles</a:t>
            </a:r>
          </a:p>
          <a:p>
            <a:pPr marL="571500" indent="-342900" algn="l">
              <a:buFont typeface="+mj-lt"/>
              <a:buAutoNum type="arabicPeriod"/>
            </a:pPr>
            <a:r>
              <a:rPr lang="en-US" sz="1800" b="0" i="0" u="none" strike="noStrike" baseline="0" dirty="0">
                <a:latin typeface="CIDFont+F1"/>
              </a:rPr>
              <a:t> </a:t>
            </a:r>
            <a:r>
              <a:rPr lang="en-GB" sz="1800" b="0" i="0" u="none" strike="noStrike" baseline="0" dirty="0">
                <a:latin typeface="CIDFont+F1"/>
              </a:rPr>
              <a:t>The passengers are usually satisfied </a:t>
            </a:r>
            <a:r>
              <a:rPr lang="en-US" sz="1800" b="0" i="0" u="none" strike="noStrike" baseline="0" dirty="0">
                <a:latin typeface="CIDFont+F1"/>
              </a:rPr>
              <a:t>with the riding comfort and happy to use an environmentally friendly transport system).</a:t>
            </a:r>
          </a:p>
          <a:p>
            <a:pPr marL="571500" indent="-342900" algn="l">
              <a:buFont typeface="+mj-lt"/>
              <a:buAutoNum type="arabicPeriod"/>
            </a:pPr>
            <a:r>
              <a:rPr lang="en-US" sz="1800" b="0" i="0" u="none" strike="noStrike" baseline="0" dirty="0">
                <a:latin typeface="CIDFont+F1"/>
              </a:rPr>
              <a:t>If more passengers are attracted to the electric public transport system, there will be better use of the roads resulting in reduced congestion and thus indirectly lead to increased public transport efficiency. This could make the public transport system more reliable.</a:t>
            </a:r>
          </a:p>
          <a:p>
            <a:pPr marL="571500" indent="-342900" algn="l">
              <a:buFont typeface="+mj-lt"/>
              <a:buAutoNum type="arabicPeriod" startAt="4"/>
            </a:pPr>
            <a:r>
              <a:rPr lang="en-US" sz="1800" b="0" i="0" u="none" strike="noStrike" baseline="0" dirty="0">
                <a:latin typeface="CIDFont+F1"/>
              </a:rPr>
              <a:t>Since battery electric buses produce zero emissions, there would be an improved air quality, hence improving the citizens health and quality of life. Battery-electric vehicles produce less noise when compared to conventional diesel vehicles hence reducing the noise pollution.</a:t>
            </a:r>
          </a:p>
          <a:p>
            <a:pPr marL="228600" indent="0" algn="l">
              <a:buFont typeface="+mj-lt"/>
              <a:buNone/>
            </a:pPr>
            <a:r>
              <a:rPr lang="en-US" sz="1800" b="0" i="0" u="none" strike="noStrike" baseline="0" dirty="0">
                <a:solidFill>
                  <a:schemeClr val="dk1"/>
                </a:solidFill>
                <a:latin typeface="CIDFont+F1"/>
              </a:rPr>
              <a:t>5. </a:t>
            </a:r>
            <a:r>
              <a:rPr lang="en-US" sz="1800" b="0" i="0" u="none" strike="noStrike" baseline="0" dirty="0">
                <a:solidFill>
                  <a:srgbClr val="000000"/>
                </a:solidFill>
                <a:latin typeface="CIDFont+F1"/>
              </a:rPr>
              <a:t>Electrification could contribute to a better marketing strategy of the public transport company, by promoting the benefits of the improved bus technology and the lower impact on the environment</a:t>
            </a:r>
            <a:endParaRPr lang="en-US" sz="1800" b="0" i="0" u="none" strike="noStrike" baseline="0" dirty="0">
              <a:latin typeface="CIDFont+F1"/>
            </a:endParaRPr>
          </a:p>
          <a:p>
            <a:pPr marL="228600" indent="0" algn="l">
              <a:buFont typeface="+mj-lt"/>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38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IDFont+F1"/>
              </a:rPr>
              <a:t>The first barrier is related to identifying the ideal charging location. Due to</a:t>
            </a:r>
          </a:p>
          <a:p>
            <a:pPr algn="l"/>
            <a:r>
              <a:rPr lang="en-US" sz="1800" b="0" i="0" u="none" strike="noStrike" baseline="0" dirty="0">
                <a:latin typeface="CIDFont+F1"/>
              </a:rPr>
              <a:t>the limited space in Malta &amp; Gozo, it may be difficult to find an area where all the electric buses will</a:t>
            </a:r>
          </a:p>
          <a:p>
            <a:pPr algn="l"/>
            <a:r>
              <a:rPr lang="en-US" sz="1800" b="0" i="0" u="none" strike="noStrike" baseline="0" dirty="0">
                <a:latin typeface="CIDFont+F1"/>
              </a:rPr>
              <a:t>be charged during the night (depot charging). Lack of access to land is a potential barrier to</a:t>
            </a:r>
          </a:p>
          <a:p>
            <a:pPr algn="l"/>
            <a:r>
              <a:rPr lang="en-US" sz="1800" b="0" i="0" u="none" strike="noStrike" baseline="0" dirty="0">
                <a:latin typeface="CIDFont+F1"/>
              </a:rPr>
              <a:t>install the charging infrastructure, if the property is not owned by the operator, there have to</a:t>
            </a:r>
          </a:p>
          <a:p>
            <a:pPr algn="l"/>
            <a:r>
              <a:rPr lang="en-US" sz="1800" b="0" i="0" u="none" strike="noStrike" baseline="0" dirty="0">
                <a:latin typeface="CIDFont+F1"/>
              </a:rPr>
              <a:t>be discussions with the landowner to allow installation and maintenance of the charging</a:t>
            </a:r>
          </a:p>
          <a:p>
            <a:pPr algn="l"/>
            <a:r>
              <a:rPr lang="en-GB" sz="1800" b="0" i="0" u="none" strike="noStrike" baseline="0" dirty="0">
                <a:latin typeface="CIDFont+F1"/>
              </a:rPr>
              <a:t>infrastructure,</a:t>
            </a:r>
          </a:p>
          <a:p>
            <a:pPr algn="l"/>
            <a:endParaRPr lang="en-GB" sz="1800" b="0" i="0" u="none" strike="noStrike" baseline="0" dirty="0">
              <a:latin typeface="CIDFont+F1"/>
            </a:endParaRPr>
          </a:p>
          <a:p>
            <a:pPr algn="l"/>
            <a:r>
              <a:rPr lang="en-US" sz="1800" b="0" i="0" u="none" strike="noStrike" baseline="0" dirty="0">
                <a:latin typeface="CIDFont+F1"/>
              </a:rPr>
              <a:t>If fast chargers are needed to top-up the charge throughout the daily operation, there will be</a:t>
            </a:r>
          </a:p>
          <a:p>
            <a:pPr algn="l"/>
            <a:r>
              <a:rPr lang="en-US" sz="1800" b="0" i="0" u="none" strike="noStrike" baseline="0" dirty="0">
                <a:latin typeface="CIDFont+F1"/>
              </a:rPr>
              <a:t>changes in the current road infrastructure. Upgrading the road infrastructure involves more</a:t>
            </a:r>
          </a:p>
          <a:p>
            <a:pPr algn="l"/>
            <a:r>
              <a:rPr lang="en-US" sz="1800" b="0" i="0" u="none" strike="noStrike" baseline="0" dirty="0">
                <a:latin typeface="CIDFont+F1"/>
              </a:rPr>
              <a:t>costs as well as constant communication with the Transport Authority that must approve the</a:t>
            </a:r>
          </a:p>
          <a:p>
            <a:pPr algn="l"/>
            <a:r>
              <a:rPr lang="en-US" sz="1800" b="0" i="0" u="none" strike="noStrike" baseline="0" dirty="0">
                <a:latin typeface="CIDFont+F1"/>
              </a:rPr>
              <a:t>proposed fast-charger locations. For the installation of fast chargers, there must be adequate</a:t>
            </a:r>
          </a:p>
          <a:p>
            <a:pPr algn="l"/>
            <a:r>
              <a:rPr lang="en-US" sz="1800" b="0" i="0" u="none" strike="noStrike" baseline="0" dirty="0">
                <a:latin typeface="CIDFont+F1"/>
              </a:rPr>
              <a:t>space for the electric buses to have a stopping time of 20 to 30 minutes, without effecting the</a:t>
            </a:r>
          </a:p>
          <a:p>
            <a:pPr algn="l"/>
            <a:r>
              <a:rPr lang="en-US" sz="1800" b="0" i="0" u="none" strike="noStrike" baseline="0" dirty="0">
                <a:latin typeface="CIDFont+F1"/>
              </a:rPr>
              <a:t>operation of the other road transport vehicles.</a:t>
            </a:r>
            <a:endParaRPr lang="en-GB" sz="1800" b="0" i="0" u="none" strike="noStrike" baseline="0" dirty="0">
              <a:latin typeface="CIDFont+F1"/>
            </a:endParaRPr>
          </a:p>
          <a:p>
            <a:pPr algn="l"/>
            <a:endParaRPr lang="en-GB" sz="1800" b="0" i="0" u="none" strike="noStrike" baseline="0" dirty="0">
              <a:latin typeface="CIDFont+F1"/>
            </a:endParaRPr>
          </a:p>
          <a:p>
            <a:pPr algn="l"/>
            <a:r>
              <a:rPr lang="en-US" sz="1800" b="0" i="0" u="none" strike="noStrike" baseline="0" dirty="0">
                <a:latin typeface="CIDFont+F1"/>
              </a:rPr>
              <a:t>Due to the fire risks</a:t>
            </a:r>
          </a:p>
          <a:p>
            <a:pPr algn="l"/>
            <a:r>
              <a:rPr lang="en-US" sz="1800" b="0" i="0" u="none" strike="noStrike" baseline="0" dirty="0">
                <a:latin typeface="CIDFont+F1"/>
              </a:rPr>
              <a:t>related to battery electric buses, a risk assessment must be done prior to choosing the</a:t>
            </a:r>
          </a:p>
          <a:p>
            <a:pPr algn="l"/>
            <a:r>
              <a:rPr lang="en-US" sz="1800" b="0" i="0" u="none" strike="noStrike" baseline="0" dirty="0">
                <a:latin typeface="CIDFont+F1"/>
              </a:rPr>
              <a:t>location of the chargers. Ideally, the electric buses are not located next to the fuel station of</a:t>
            </a:r>
          </a:p>
          <a:p>
            <a:pPr algn="l"/>
            <a:r>
              <a:rPr lang="en-US" sz="1800" b="0" i="0" u="none" strike="noStrike" baseline="0" dirty="0">
                <a:latin typeface="CIDFont+F1"/>
              </a:rPr>
              <a:t>diesel buses as in case of fire, there is a higher chance of the fire spreading from one bus to</a:t>
            </a:r>
          </a:p>
          <a:p>
            <a:pPr algn="l"/>
            <a:r>
              <a:rPr lang="en-GB" sz="1800" b="0" i="0" u="none" strike="noStrike" baseline="0" dirty="0">
                <a:latin typeface="CIDFont+F1"/>
              </a:rPr>
              <a:t>another.</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573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IDFont+F1"/>
              </a:rPr>
              <a:t>Another barrier is the provision of the required power supply for the charging infrastructure. Since the buses will be charged more or less at</a:t>
            </a:r>
          </a:p>
          <a:p>
            <a:pPr algn="l"/>
            <a:r>
              <a:rPr lang="en-US" sz="1800" b="0" i="0" u="none" strike="noStrike" baseline="0" dirty="0">
                <a:latin typeface="CIDFont+F1"/>
              </a:rPr>
              <a:t>the same time during the night there needs to be an upgrade of the current supply system. This upgrade involves a lot of planning and discussions with </a:t>
            </a:r>
            <a:r>
              <a:rPr lang="en-US" sz="1800" b="0" i="0" u="none" strike="noStrike" baseline="0" dirty="0" err="1">
                <a:latin typeface="CIDFont+F1"/>
              </a:rPr>
              <a:t>Enemalta</a:t>
            </a:r>
            <a:r>
              <a:rPr lang="en-US" sz="1800" b="0" i="0" u="none" strike="noStrike" baseline="0" dirty="0">
                <a:latin typeface="CIDFont+F1"/>
              </a:rPr>
              <a:t>, which is the power</a:t>
            </a:r>
          </a:p>
          <a:p>
            <a:pPr algn="l"/>
            <a:r>
              <a:rPr lang="en-US" sz="1800" b="0" i="0" u="none" strike="noStrike" baseline="0" dirty="0">
                <a:latin typeface="CIDFont+F1"/>
              </a:rPr>
              <a:t>distributor of Malta and Gozo. </a:t>
            </a:r>
          </a:p>
          <a:p>
            <a:pPr algn="l"/>
            <a:endParaRPr lang="en-US" sz="1800" b="0" i="0" u="none" strike="noStrike" baseline="0" dirty="0">
              <a:latin typeface="CIDFont+F1"/>
            </a:endParaRPr>
          </a:p>
          <a:p>
            <a:pPr algn="l"/>
            <a:r>
              <a:rPr lang="en-US" sz="1800" b="0" i="0" u="none" strike="noStrike" baseline="0" dirty="0">
                <a:latin typeface="CIDFont+F1"/>
              </a:rPr>
              <a:t>There could be huge costs involved depending on the supply requested and on the level of upgrading required. Since it is still unclear who will be responsible for these costs, this could discourage the operator to invest in a fully electric bus </a:t>
            </a:r>
            <a:r>
              <a:rPr lang="en-GB" sz="1800" b="0" i="0" u="none" strike="noStrike" baseline="0" dirty="0">
                <a:latin typeface="CIDFont+F1"/>
              </a:rPr>
              <a:t>fleet.</a:t>
            </a:r>
          </a:p>
          <a:p>
            <a:pPr algn="l"/>
            <a:endParaRPr lang="en-GB" sz="1800" b="0" i="0" u="none" strike="noStrike" baseline="0" dirty="0">
              <a:latin typeface="CIDFont+F1"/>
            </a:endParaRPr>
          </a:p>
          <a:p>
            <a:pPr algn="l"/>
            <a:r>
              <a:rPr lang="en-US" sz="1800" b="0" i="0" u="none" strike="noStrike" baseline="0" dirty="0">
                <a:latin typeface="CIDFont+F1"/>
              </a:rPr>
              <a:t>There also needs to be a conformity of the software used for communication between the supply and chargers, where the software must coordinate the</a:t>
            </a:r>
          </a:p>
          <a:p>
            <a:pPr algn="l"/>
            <a:r>
              <a:rPr lang="en-US" sz="1800" b="0" i="0" u="none" strike="noStrike" baseline="0" dirty="0">
                <a:latin typeface="CIDFont+F1"/>
              </a:rPr>
              <a:t>time that each bus is being charged to ensure that the power load does not exceed the supply </a:t>
            </a:r>
            <a:r>
              <a:rPr lang="en-GB" sz="1800" b="0" i="0" u="none" strike="noStrike" baseline="0" dirty="0">
                <a:latin typeface="CIDFont+F1"/>
              </a:rPr>
              <a:t>limit.</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154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IDFont+F1"/>
              </a:rPr>
              <a:t>The initial cost of an electric bus is higher when compared to a conventional diesel bus, and</a:t>
            </a:r>
          </a:p>
          <a:p>
            <a:pPr algn="l"/>
            <a:r>
              <a:rPr lang="en-US" sz="1800" b="0" i="0" u="none" strike="noStrike" baseline="0" dirty="0">
                <a:latin typeface="CIDFont+F1"/>
              </a:rPr>
              <a:t>more electric buses are required to replace the current diesel buses, therefore the</a:t>
            </a:r>
          </a:p>
          <a:p>
            <a:pPr algn="l"/>
            <a:r>
              <a:rPr lang="en-US" sz="1800" b="0" i="0" u="none" strike="noStrike" baseline="0" dirty="0">
                <a:latin typeface="CIDFont+F1"/>
              </a:rPr>
              <a:t>electrification of public transport requires a lot of funding Large scale implementation of</a:t>
            </a:r>
          </a:p>
          <a:p>
            <a:pPr algn="l"/>
            <a:r>
              <a:rPr lang="en-US" sz="1800" b="0" i="0" u="none" strike="noStrike" baseline="0" dirty="0">
                <a:latin typeface="CIDFont+F1"/>
              </a:rPr>
              <a:t>Electric buses requires a large financial investment</a:t>
            </a:r>
          </a:p>
          <a:p>
            <a:pPr algn="l"/>
            <a:endParaRPr lang="en-US" sz="1800" b="0" i="0" u="none" strike="noStrike" baseline="0" dirty="0">
              <a:latin typeface="CIDFont+F1"/>
            </a:endParaRPr>
          </a:p>
          <a:p>
            <a:pPr algn="l"/>
            <a:r>
              <a:rPr lang="en-US" sz="1800" b="0" i="0" u="none" strike="noStrike" baseline="0" dirty="0">
                <a:latin typeface="CIDFont+F1"/>
              </a:rPr>
              <a:t>Another barrier to the electrification of Gozo public transport is related to the availability of</a:t>
            </a:r>
          </a:p>
          <a:p>
            <a:pPr algn="l"/>
            <a:r>
              <a:rPr lang="en-US" sz="1800" b="0" i="0" u="none" strike="noStrike" baseline="0" dirty="0">
                <a:latin typeface="CIDFont+F1"/>
              </a:rPr>
              <a:t>right-hand drive buses. Currently, there is a larger market for left-hand drive electric buses</a:t>
            </a:r>
          </a:p>
          <a:p>
            <a:pPr algn="l"/>
            <a:r>
              <a:rPr lang="en-US" sz="1800" b="0" i="0" u="none" strike="noStrike" baseline="0" dirty="0">
                <a:latin typeface="CIDFont+F1"/>
              </a:rPr>
              <a:t>and therefore, in the case of Malta and Gozo, we have a limited choice to the available bus</a:t>
            </a:r>
          </a:p>
          <a:p>
            <a:pPr algn="l"/>
            <a:r>
              <a:rPr lang="en-GB" sz="1800" b="0" i="0" u="none" strike="noStrike" baseline="0" dirty="0">
                <a:latin typeface="CIDFont+F1"/>
              </a:rPr>
              <a:t>models.</a:t>
            </a:r>
          </a:p>
          <a:p>
            <a:pPr algn="l"/>
            <a:endParaRPr lang="en-GB" sz="1800" b="0" i="0" u="none" strike="noStrike" baseline="0" dirty="0">
              <a:latin typeface="CIDFont+F1"/>
            </a:endParaRPr>
          </a:p>
          <a:p>
            <a:pPr algn="l"/>
            <a:r>
              <a:rPr lang="en-US" sz="1800" b="0" i="0" u="none" strike="noStrike" baseline="0" dirty="0">
                <a:latin typeface="CIDFont+F1"/>
              </a:rPr>
              <a:t>Another obstacle to electrification is the degradation of batteries and what happens after</a:t>
            </a:r>
          </a:p>
          <a:p>
            <a:pPr algn="l"/>
            <a:r>
              <a:rPr lang="en-US" sz="1800" b="0" i="0" u="none" strike="noStrike" baseline="0" dirty="0">
                <a:latin typeface="CIDFont+F1"/>
              </a:rPr>
              <a:t>their lifetime is exceeded. Since the lifetime of batteries of electric buses usually lasts from 8</a:t>
            </a:r>
          </a:p>
          <a:p>
            <a:pPr algn="l"/>
            <a:r>
              <a:rPr lang="en-US" sz="1800" b="0" i="0" u="none" strike="noStrike" baseline="0" dirty="0">
                <a:latin typeface="CIDFont+F1"/>
              </a:rPr>
              <a:t>to 10 years, this means that after this period, new batteries must be bought, and this will</a:t>
            </a:r>
          </a:p>
          <a:p>
            <a:pPr algn="l"/>
            <a:r>
              <a:rPr lang="en-US" sz="1800" b="0" i="0" u="none" strike="noStrike" baseline="0" dirty="0">
                <a:latin typeface="CIDFont+F1"/>
              </a:rPr>
              <a:t>result in increased costs to the operator.</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493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IDFont+F1"/>
              </a:rPr>
              <a:t>Given that the topography of Malta and Gozo is characterized by steep road</a:t>
            </a:r>
          </a:p>
          <a:p>
            <a:pPr algn="l"/>
            <a:r>
              <a:rPr lang="en-US" sz="1800" b="0" i="0" u="none" strike="noStrike" baseline="0" dirty="0">
                <a:latin typeface="CIDFont+F1"/>
              </a:rPr>
              <a:t>elevations and frequent stops (due to the short distance between bus stops)  this leads to a higher energy consumption (</a:t>
            </a:r>
            <a:r>
              <a:rPr lang="en-US" sz="1800" b="0" i="0" u="none" strike="noStrike" baseline="0" dirty="0" err="1">
                <a:latin typeface="CIDFont+F1"/>
              </a:rPr>
              <a:t>kilometres</a:t>
            </a:r>
            <a:r>
              <a:rPr lang="en-US" sz="1800" b="0" i="0" u="none" strike="noStrike" baseline="0" dirty="0">
                <a:latin typeface="CIDFont+F1"/>
              </a:rPr>
              <a:t>).</a:t>
            </a:r>
          </a:p>
          <a:p>
            <a:pPr algn="l"/>
            <a:r>
              <a:rPr lang="en-US" sz="1800" b="0" i="0" u="none" strike="noStrike" baseline="0" dirty="0">
                <a:latin typeface="CIDFont+F1"/>
              </a:rPr>
              <a:t>Given that the local weather condition is </a:t>
            </a:r>
            <a:r>
              <a:rPr lang="en-US" sz="1800" b="0" i="0" u="none" strike="noStrike" baseline="0" dirty="0" err="1">
                <a:latin typeface="CIDFont+F1"/>
              </a:rPr>
              <a:t>characterised</a:t>
            </a:r>
            <a:r>
              <a:rPr lang="en-US" sz="1800" b="0" i="0" u="none" strike="noStrike" baseline="0" dirty="0">
                <a:latin typeface="CIDFont+F1"/>
              </a:rPr>
              <a:t> by a very hot summer, the air-conditioning system must be used, and this will increase the consumption, again limiting the range (</a:t>
            </a:r>
            <a:r>
              <a:rPr lang="en-US" sz="1800" b="0" i="0" u="none" strike="noStrike" baseline="0" dirty="0" err="1">
                <a:latin typeface="CIDFont+F1"/>
              </a:rPr>
              <a:t>kilometres</a:t>
            </a:r>
            <a:r>
              <a:rPr lang="en-US" sz="1800" b="0" i="0" u="none" strike="noStrike" baseline="0" dirty="0">
                <a:latin typeface="CIDFont+F1"/>
              </a:rPr>
              <a:t>).</a:t>
            </a:r>
          </a:p>
          <a:p>
            <a:pPr algn="l"/>
            <a:endParaRPr lang="en-US" sz="1800" b="0" i="0" u="none" strike="noStrike" baseline="0" dirty="0">
              <a:latin typeface="CIDFont+F1"/>
            </a:endParaRPr>
          </a:p>
          <a:p>
            <a:pPr algn="l"/>
            <a:r>
              <a:rPr lang="en-GB" sz="1800" b="0" i="0" u="none" strike="noStrike" baseline="0" dirty="0">
                <a:latin typeface="CIDFont+F1"/>
              </a:rPr>
              <a:t>With </a:t>
            </a:r>
            <a:r>
              <a:rPr lang="en-US" sz="1800" b="0" i="0" u="none" strike="noStrike" baseline="0" dirty="0">
                <a:latin typeface="CIDFont+F1"/>
              </a:rPr>
              <a:t>electric buses there must be allocated time for the charging (where the bus will not be in</a:t>
            </a:r>
          </a:p>
          <a:p>
            <a:pPr algn="l"/>
            <a:r>
              <a:rPr lang="en-US" sz="1800" b="0" i="0" u="none" strike="noStrike" baseline="0" dirty="0">
                <a:latin typeface="CIDFont+F1"/>
              </a:rPr>
              <a:t>service), this will result in more costs as explained hereunder. To operate the current route</a:t>
            </a:r>
          </a:p>
          <a:p>
            <a:pPr algn="l"/>
            <a:r>
              <a:rPr lang="en-US" sz="1800" b="0" i="0" u="none" strike="noStrike" baseline="0" dirty="0">
                <a:latin typeface="CIDFont+F1"/>
              </a:rPr>
              <a:t>network with electric buses there needs to be more buses in operation, since the ratio of a</a:t>
            </a:r>
          </a:p>
          <a:p>
            <a:pPr algn="l"/>
            <a:r>
              <a:rPr lang="en-US" sz="1800" b="0" i="0" u="none" strike="noStrike" baseline="0" dirty="0">
                <a:latin typeface="CIDFont+F1"/>
              </a:rPr>
              <a:t>diesel bus to an electric bus is not a clear 1:1. This will therefore lead to a decrease in the</a:t>
            </a:r>
          </a:p>
          <a:p>
            <a:pPr algn="l"/>
            <a:r>
              <a:rPr lang="en-US" sz="1800" b="0" i="0" u="none" strike="noStrike" baseline="0" dirty="0">
                <a:latin typeface="CIDFont+F1"/>
              </a:rPr>
              <a:t>efficiency of resources and increased operation costs.</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743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IDFont+F1"/>
              </a:rPr>
              <a:t>Since the operators’ technical staff have little or no experience with electric buses to date,</a:t>
            </a:r>
          </a:p>
          <a:p>
            <a:pPr algn="l"/>
            <a:r>
              <a:rPr lang="en-US" sz="1800" b="0" i="0" u="none" strike="noStrike" baseline="0" dirty="0">
                <a:latin typeface="CIDFont+F1"/>
              </a:rPr>
              <a:t>They must be trained well to be able to fix any problems that the electric buses might have. </a:t>
            </a:r>
          </a:p>
          <a:p>
            <a:pPr algn="l"/>
            <a:r>
              <a:rPr lang="en-US" sz="1800" b="0" i="0" u="none" strike="noStrike" baseline="0" dirty="0">
                <a:latin typeface="CIDFont+F1"/>
              </a:rPr>
              <a:t>The lack of experience of the technical team is  a factor that discourages the public transport operator to shift to electric buses, since it</a:t>
            </a:r>
          </a:p>
          <a:p>
            <a:pPr algn="l"/>
            <a:r>
              <a:rPr lang="en-US" sz="1800" b="0" i="0" u="none" strike="noStrike" baseline="0" dirty="0">
                <a:latin typeface="CIDFont+F1"/>
              </a:rPr>
              <a:t>will require time and experience for the technical team to gain the necessary knowledge to fix issues and faults on electric buses.</a:t>
            </a:r>
          </a:p>
          <a:p>
            <a:pPr algn="l"/>
            <a:r>
              <a:rPr lang="en-US" sz="1800" b="0" i="0" u="none" strike="noStrike" baseline="0" dirty="0">
                <a:latin typeface="CIDFont+F1"/>
              </a:rPr>
              <a:t>The technical workshop must be upgraded for e-buses.</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456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title page + name">
  <p:cSld name="BASIC title page + name">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933578" y="4725144"/>
            <a:ext cx="7272337"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body" idx="2"/>
          </p:nvPr>
        </p:nvSpPr>
        <p:spPr>
          <a:xfrm>
            <a:off x="933578" y="5157216"/>
            <a:ext cx="7272337"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3"/>
          </p:nvPr>
        </p:nvSpPr>
        <p:spPr>
          <a:xfrm>
            <a:off x="933578" y="5589264"/>
            <a:ext cx="7272337" cy="216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2pPr>
            <a:lvl3pPr marL="1371600" marR="0" lvl="2"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3pPr>
            <a:lvl4pPr marL="1828800" marR="0" lvl="3"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4pPr>
            <a:lvl5pPr marL="2286000" marR="0" lvl="4"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ctrTitle"/>
          </p:nvPr>
        </p:nvSpPr>
        <p:spPr>
          <a:xfrm>
            <a:off x="685800" y="3501008"/>
            <a:ext cx="7772400" cy="794519"/>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3"/>
          <p:cNvSpPr txBox="1">
            <a:spLocks noGrp="1"/>
          </p:cNvSpPr>
          <p:nvPr>
            <p:ph type="body" idx="4"/>
          </p:nvPr>
        </p:nvSpPr>
        <p:spPr>
          <a:xfrm>
            <a:off x="971600" y="6309320"/>
            <a:ext cx="7415683" cy="387424"/>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360"/>
              </a:spcBef>
              <a:spcAft>
                <a:spcPts val="0"/>
              </a:spcAft>
              <a:buClr>
                <a:srgbClr val="7F7F7F"/>
              </a:buClr>
              <a:buSzPts val="1400"/>
              <a:buFont typeface="Arial"/>
              <a:buNone/>
              <a:defRPr sz="1800" b="0" i="0" u="none" strike="noStrike" cap="none">
                <a:solidFill>
                  <a:srgbClr val="7F7F7F"/>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 name="Picture 2" descr="A screenshot of a cell phone&#10;&#10;Description automatically generated">
            <a:extLst>
              <a:ext uri="{FF2B5EF4-FFF2-40B4-BE49-F238E27FC236}">
                <a16:creationId xmlns:a16="http://schemas.microsoft.com/office/drawing/2014/main" id="{CF631F8F-B389-413F-8CDA-3A33A15E094E}"/>
              </a:ext>
            </a:extLst>
          </p:cNvPr>
          <p:cNvPicPr>
            <a:picLocks noChangeAspect="1"/>
          </p:cNvPicPr>
          <p:nvPr userDrawn="1"/>
        </p:nvPicPr>
        <p:blipFill rotWithShape="1">
          <a:blip r:embed="rId2"/>
          <a:srcRect t="4566" b="8072"/>
          <a:stretch/>
        </p:blipFill>
        <p:spPr>
          <a:xfrm>
            <a:off x="4471682" y="468973"/>
            <a:ext cx="4498170" cy="2808264"/>
          </a:xfrm>
          <a:prstGeom prst="rect">
            <a:avLst/>
          </a:prstGeom>
          <a:ln w="38100" cap="sq">
            <a:noFill/>
            <a:prstDash val="solid"/>
            <a:miter lim="800000"/>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page Image square + legend" type="picTx">
  <p:cSld name="PICTURE_WITH_CAPTION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Google Shape;81;p1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2"/>
              </a:buClr>
              <a:buSzPts val="1400"/>
              <a:buFont typeface="Arial"/>
              <a:buNone/>
              <a:defRPr sz="3200" b="1" i="0" u="none" strike="noStrike" cap="none">
                <a:solidFill>
                  <a:schemeClr val="dk2"/>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82" name="Google Shape;82;p19"/>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logo only page">
  <p:cSld name="BASIC logo only page">
    <p:spTree>
      <p:nvGrpSpPr>
        <p:cNvPr id="1" name="Shape 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ext page ok">
  <p:cSld name="CONTENT text page ok">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57200" y="432000"/>
            <a:ext cx="82296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8"/>
          <p:cNvSpPr txBox="1">
            <a:spLocks noGrp="1"/>
          </p:cNvSpPr>
          <p:nvPr>
            <p:ph type="body" idx="1"/>
          </p:nvPr>
        </p:nvSpPr>
        <p:spPr>
          <a:xfrm>
            <a:off x="457200" y="1368000"/>
            <a:ext cx="8207375" cy="518318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itle page" type="title">
  <p:cSld name="TITLE">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Google Shape;48;p11"/>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480"/>
              </a:spcBef>
              <a:spcAft>
                <a:spcPts val="0"/>
              </a:spcAft>
              <a:buClr>
                <a:srgbClr val="888888"/>
              </a:buClr>
              <a:buSzPts val="1400"/>
              <a:buFont typeface="Arial"/>
              <a:buNone/>
              <a:defRPr sz="2400" b="1" i="0" u="none" strike="noStrike" cap="none">
                <a:solidFill>
                  <a:srgbClr val="888888"/>
                </a:solidFill>
                <a:latin typeface="Arial"/>
                <a:ea typeface="Arial"/>
                <a:cs typeface="Arial"/>
                <a:sym typeface="Arial"/>
              </a:defRPr>
            </a:lvl1pPr>
            <a:lvl2pPr marL="457200" marR="0" lvl="1" indent="0" algn="ctr" rtl="0">
              <a:spcBef>
                <a:spcPts val="48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1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1400"/>
              <a:buFont typeface="Courier New"/>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Table page">
  <p:cSld name="CONTENT Table page">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67544" y="432000"/>
            <a:ext cx="8229600" cy="634082"/>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Google Shape;53;p13"/>
          <p:cNvSpPr txBox="1"/>
          <p:nvPr/>
        </p:nvSpPr>
        <p:spPr>
          <a:xfrm>
            <a:off x="539552" y="1340768"/>
            <a:ext cx="81369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13"/>
          <p:cNvSpPr txBox="1">
            <a:spLocks noGrp="1"/>
          </p:cNvSpPr>
          <p:nvPr>
            <p:ph type="body" idx="1"/>
          </p:nvPr>
        </p:nvSpPr>
        <p:spPr>
          <a:xfrm>
            <a:off x="467544" y="5157788"/>
            <a:ext cx="8208144" cy="12235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page + legend" type="objTx">
  <p:cSld name="OBJECT_WITH_CAPTION_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7" name="Google Shape;57;p14"/>
          <p:cNvSpPr txBox="1">
            <a:spLocks noGrp="1"/>
          </p:cNvSpPr>
          <p:nvPr>
            <p:ph type="body" idx="1"/>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body" idx="2"/>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page Light Green origami">
  <p:cSld name="CONTENTpage Light Green origami">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2">
            <a:alphaModFix/>
          </a:blip>
          <a:srcRect/>
          <a:stretch/>
        </p:blipFill>
        <p:spPr>
          <a:xfrm>
            <a:off x="-1980728" y="1093028"/>
            <a:ext cx="6117172" cy="5610920"/>
          </a:xfrm>
          <a:prstGeom prst="rect">
            <a:avLst/>
          </a:prstGeom>
          <a:noFill/>
          <a:ln>
            <a:noFill/>
          </a:ln>
        </p:spPr>
      </p:pic>
      <p:sp>
        <p:nvSpPr>
          <p:cNvPr id="61" name="Google Shape;61;p15"/>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3" name="Google Shape;63;p15"/>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page Yellow origami">
  <p:cSld name="CONTENTpage Yellow origami">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2">
            <a:alphaModFix/>
          </a:blip>
          <a:srcRect/>
          <a:stretch/>
        </p:blipFill>
        <p:spPr>
          <a:xfrm>
            <a:off x="-1980728" y="1093028"/>
            <a:ext cx="6117172" cy="5610919"/>
          </a:xfrm>
          <a:prstGeom prst="rect">
            <a:avLst/>
          </a:prstGeom>
          <a:noFill/>
          <a:ln>
            <a:noFill/>
          </a:ln>
        </p:spPr>
      </p:pic>
      <p:sp>
        <p:nvSpPr>
          <p:cNvPr id="66" name="Google Shape;66;p16"/>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6"/>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8" name="Google Shape;68;p16"/>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page Blue origami">
  <p:cSld name="CONTENTpage Blue origami">
    <p:spTree>
      <p:nvGrpSpPr>
        <p:cNvPr id="1"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a:stretch/>
        </p:blipFill>
        <p:spPr>
          <a:xfrm>
            <a:off x="-1980728" y="1093028"/>
            <a:ext cx="6117171" cy="5610919"/>
          </a:xfrm>
          <a:prstGeom prst="rect">
            <a:avLst/>
          </a:prstGeom>
          <a:noFill/>
          <a:ln>
            <a:noFill/>
          </a:ln>
        </p:spPr>
      </p:pic>
      <p:sp>
        <p:nvSpPr>
          <p:cNvPr id="71" name="Google Shape;71;p17"/>
          <p:cNvSpPr txBox="1">
            <a:spLocks noGrp="1"/>
          </p:cNvSpPr>
          <p:nvPr>
            <p:ph type="title"/>
          </p:nvPr>
        </p:nvSpPr>
        <p:spPr>
          <a:xfrm>
            <a:off x="457200" y="1196752"/>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Google Shape;72;p17"/>
          <p:cNvSpPr txBox="1">
            <a:spLocks noGrp="1"/>
          </p:cNvSpPr>
          <p:nvPr>
            <p:ph type="body" idx="1"/>
          </p:nvPr>
        </p:nvSpPr>
        <p:spPr>
          <a:xfrm>
            <a:off x="457200" y="2492896"/>
            <a:ext cx="3008313" cy="305720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rgbClr val="595959"/>
              </a:buClr>
              <a:buSzPts val="1400"/>
              <a:buFont typeface="Arial"/>
              <a:buNone/>
              <a:defRPr sz="1400" b="0" i="0" u="none" strike="noStrike" cap="none">
                <a:solidFill>
                  <a:srgbClr val="595959"/>
                </a:solidFill>
                <a:latin typeface="Arial"/>
                <a:ea typeface="Arial"/>
                <a:cs typeface="Arial"/>
                <a:sym typeface="Arial"/>
              </a:defRPr>
            </a:lvl1pPr>
            <a:lvl2pPr marL="914400" marR="0" lvl="1" indent="-228600" algn="l" rtl="0">
              <a:spcBef>
                <a:spcPts val="240"/>
              </a:spcBef>
              <a:spcAft>
                <a:spcPts val="0"/>
              </a:spcAft>
              <a:buClr>
                <a:schemeClr val="dk1"/>
              </a:buClr>
              <a:buSzPts val="24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rgbClr val="595959"/>
              </a:buClr>
              <a:buSzPts val="1400"/>
              <a:buFont typeface="Arial"/>
              <a:buNone/>
              <a:defRPr sz="900" b="0" i="0" u="none" strike="noStrike" cap="none">
                <a:solidFill>
                  <a:srgbClr val="595959"/>
                </a:solidFill>
                <a:latin typeface="Arial"/>
                <a:ea typeface="Arial"/>
                <a:cs typeface="Arial"/>
                <a:sym typeface="Arial"/>
              </a:defRPr>
            </a:lvl4pPr>
            <a:lvl5pPr marL="2286000" marR="0" lvl="4" indent="-228600" algn="l" rtl="0">
              <a:spcBef>
                <a:spcPts val="180"/>
              </a:spcBef>
              <a:spcAft>
                <a:spcPts val="0"/>
              </a:spcAft>
              <a:buClr>
                <a:schemeClr val="dk1"/>
              </a:buClr>
              <a:buSzPts val="1400"/>
              <a:buFont typeface="Courier New"/>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Google Shape;73;p17"/>
          <p:cNvSpPr txBox="1">
            <a:spLocks noGrp="1"/>
          </p:cNvSpPr>
          <p:nvPr>
            <p:ph type="body" idx="2"/>
          </p:nvPr>
        </p:nvSpPr>
        <p:spPr>
          <a:xfrm>
            <a:off x="3575050" y="1205802"/>
            <a:ext cx="5111750" cy="492036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2"/>
              </a:buClr>
              <a:buSzPts val="1400"/>
              <a:buFont typeface="Arial"/>
              <a:buNone/>
              <a:defRPr sz="1800" b="1" i="0" u="none" strike="noStrike" cap="none">
                <a:solidFill>
                  <a:schemeClr val="dk2"/>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rgbClr val="595959"/>
              </a:buClr>
              <a:buSzPts val="1400"/>
              <a:buFont typeface="Arial"/>
              <a:buNone/>
              <a:defRPr sz="1800" b="0" i="0" u="none" strike="noStrike" cap="none">
                <a:solidFill>
                  <a:srgbClr val="595959"/>
                </a:solidFill>
                <a:latin typeface="Arial"/>
                <a:ea typeface="Arial"/>
                <a:cs typeface="Arial"/>
                <a:sym typeface="Arial"/>
              </a:defRPr>
            </a:lvl4pPr>
            <a:lvl5pPr marL="2286000" marR="0" lvl="4" indent="-228600" algn="l" rtl="0">
              <a:spcBef>
                <a:spcPts val="360"/>
              </a:spcBef>
              <a:spcAft>
                <a:spcPts val="0"/>
              </a:spcAft>
              <a:buClr>
                <a:schemeClr val="dk1"/>
              </a:buClr>
              <a:buSzPts val="1400"/>
              <a:buFont typeface="Courier New"/>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10" name="Google Shape;10;p1"/>
          <p:cNvGraphicFramePr/>
          <p:nvPr/>
        </p:nvGraphicFramePr>
        <p:xfrm>
          <a:off x="0" y="6807656"/>
          <a:ext cx="9144000" cy="365770"/>
        </p:xfrm>
        <a:graphic>
          <a:graphicData uri="http://schemas.openxmlformats.org/drawingml/2006/table">
            <a:tbl>
              <a:tblPr firstRow="1" bandRow="1">
                <a:noFill/>
                <a:tableStyleId>{5347F050-E3D2-4D8F-A351-99E4F00E3079}</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pic>
        <p:nvPicPr>
          <p:cNvPr id="11" name="Google Shape;11;p1"/>
          <p:cNvPicPr preferRelativeResize="0"/>
          <p:nvPr/>
        </p:nvPicPr>
        <p:blipFill rotWithShape="1">
          <a:blip r:embed="rId4">
            <a:alphaModFix/>
          </a:blip>
          <a:srcRect/>
          <a:stretch/>
        </p:blipFill>
        <p:spPr>
          <a:xfrm>
            <a:off x="-1980728" y="1093028"/>
            <a:ext cx="6117171" cy="56109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10" name="Picture 9">
            <a:extLst>
              <a:ext uri="{FF2B5EF4-FFF2-40B4-BE49-F238E27FC236}">
                <a16:creationId xmlns:a16="http://schemas.microsoft.com/office/drawing/2014/main" id="{48D09D02-4127-471C-A043-9D1697885DE8}"/>
              </a:ext>
            </a:extLst>
          </p:cNvPr>
          <p:cNvPicPr>
            <a:picLocks noChangeAspect="1"/>
          </p:cNvPicPr>
          <p:nvPr userDrawn="1"/>
        </p:nvPicPr>
        <p:blipFill>
          <a:blip r:embed="rId10"/>
          <a:stretch>
            <a:fillRect/>
          </a:stretch>
        </p:blipFill>
        <p:spPr>
          <a:xfrm>
            <a:off x="7616426" y="175335"/>
            <a:ext cx="1272278" cy="661771"/>
          </a:xfrm>
          <a:prstGeom prst="rect">
            <a:avLst/>
          </a:prstGeom>
        </p:spPr>
      </p:pic>
      <p:sp>
        <p:nvSpPr>
          <p:cNvPr id="31" name="Google Shape;31;p7"/>
          <p:cNvSpPr txBox="1">
            <a:spLocks noGrp="1"/>
          </p:cNvSpPr>
          <p:nvPr>
            <p:ph type="body" idx="1"/>
          </p:nvPr>
        </p:nvSpPr>
        <p:spPr>
          <a:xfrm>
            <a:off x="457200" y="1368000"/>
            <a:ext cx="8229600" cy="45259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2"/>
              </a:buClr>
              <a:buSzPts val="1400"/>
              <a:buFont typeface="Arial"/>
              <a:buNone/>
              <a:defRPr sz="2400" b="1"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rgbClr val="595959"/>
              </a:buClr>
              <a:buSzPts val="1400"/>
              <a:buFont typeface="Arial"/>
              <a:buNone/>
              <a:defRPr sz="2000" b="0" i="0" u="none" strike="noStrike" cap="none">
                <a:solidFill>
                  <a:srgbClr val="595959"/>
                </a:solidFill>
                <a:latin typeface="Arial"/>
                <a:ea typeface="Arial"/>
                <a:cs typeface="Arial"/>
                <a:sym typeface="Arial"/>
              </a:defRPr>
            </a:lvl4pPr>
            <a:lvl5pPr marL="2286000" marR="0" lvl="4" indent="-228600" algn="l" rtl="0">
              <a:spcBef>
                <a:spcPts val="400"/>
              </a:spcBef>
              <a:spcAft>
                <a:spcPts val="0"/>
              </a:spcAft>
              <a:buClr>
                <a:schemeClr val="dk1"/>
              </a:buClr>
              <a:buSzPts val="1400"/>
              <a:buFont typeface="Courier New"/>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32" name="Google Shape;32;p7"/>
          <p:cNvGraphicFramePr/>
          <p:nvPr/>
        </p:nvGraphicFramePr>
        <p:xfrm>
          <a:off x="0" y="6807656"/>
          <a:ext cx="9144000" cy="365770"/>
        </p:xfrm>
        <a:graphic>
          <a:graphicData uri="http://schemas.openxmlformats.org/drawingml/2006/table">
            <a:tbl>
              <a:tblPr firstRow="1" bandRow="1">
                <a:noFill/>
                <a:tableStyleId>{5347F050-E3D2-4D8F-A351-99E4F00E3079}</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825">
                <a:tc>
                  <a:txBody>
                    <a:bodyPr/>
                    <a:lstStyle/>
                    <a:p>
                      <a:pPr marL="0" marR="0" lvl="0" indent="0" algn="l" rtl="0">
                        <a:spcBef>
                          <a:spcPts val="0"/>
                        </a:spcBef>
                        <a:spcAft>
                          <a:spcPts val="0"/>
                        </a:spcAft>
                        <a:buNone/>
                      </a:pPr>
                      <a:endParaRPr sz="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C00"/>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B8CF"/>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59961"/>
                    </a:solidFill>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
        <p:nvSpPr>
          <p:cNvPr id="33" name="Google Shape;33;p7"/>
          <p:cNvSpPr txBox="1">
            <a:spLocks noGrp="1"/>
          </p:cNvSpPr>
          <p:nvPr>
            <p:ph type="title"/>
          </p:nvPr>
        </p:nvSpPr>
        <p:spPr>
          <a:xfrm>
            <a:off x="468000" y="432000"/>
            <a:ext cx="8229600" cy="562074"/>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Google Shape;34;p7"/>
          <p:cNvSpPr txBox="1"/>
          <p:nvPr/>
        </p:nvSpPr>
        <p:spPr>
          <a:xfrm>
            <a:off x="7236296" y="6528636"/>
            <a:ext cx="1800225" cy="28474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Font typeface="Arial"/>
              <a:buNone/>
            </a:pPr>
            <a:fld id="{00000000-1234-1234-1234-123412341234}" type="slidenum">
              <a:rPr lang="en-GB" sz="900" b="0" i="0" u="none" strike="noStrike" cap="none">
                <a:solidFill>
                  <a:schemeClr val="dk1"/>
                </a:solidFill>
                <a:latin typeface="Arial"/>
                <a:ea typeface="Arial"/>
                <a:cs typeface="Arial"/>
                <a:sym typeface="Arial"/>
              </a:rPr>
              <a:t>‹nr.›</a:t>
            </a:fld>
            <a:endParaRPr sz="9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58" r:id="rId3"/>
    <p:sldLayoutId id="2147483659" r:id="rId4"/>
    <p:sldLayoutId id="2147483660" r:id="rId5"/>
    <p:sldLayoutId id="2147483661" r:id="rId6"/>
    <p:sldLayoutId id="2147483662" r:id="rId7"/>
    <p:sldLayoutId id="21474836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a:spLocks noGrp="1"/>
          </p:cNvSpPr>
          <p:nvPr>
            <p:ph type="body" idx="1"/>
          </p:nvPr>
        </p:nvSpPr>
        <p:spPr>
          <a:xfrm>
            <a:off x="933577" y="5373216"/>
            <a:ext cx="7272337" cy="216000"/>
          </a:xfrm>
          <a:prstGeom prst="rect">
            <a:avLst/>
          </a:prstGeom>
          <a:noFill/>
          <a:ln>
            <a:noFill/>
          </a:ln>
        </p:spPr>
        <p:txBody>
          <a:bodyPr spcFirstLastPara="1" wrap="square" lIns="91425" tIns="0" rIns="91425" bIns="45700" anchor="t" anchorCtr="0">
            <a:noAutofit/>
          </a:bodyPr>
          <a:lstStyle/>
          <a:p>
            <a:pPr algn="ctr"/>
            <a:r>
              <a:rPr lang="fi-FI" sz="2400" dirty="0"/>
              <a:t>eBussed - </a:t>
            </a:r>
            <a:r>
              <a:rPr lang="en-US" sz="2400" b="0" dirty="0"/>
              <a:t>Building capacities for European-wide e-bus deployment</a:t>
            </a:r>
          </a:p>
          <a:p>
            <a:pPr marL="0" marR="0" lvl="0" indent="0" algn="l" rtl="0">
              <a:spcBef>
                <a:spcPts val="0"/>
              </a:spcBef>
              <a:spcAft>
                <a:spcPts val="0"/>
              </a:spcAft>
              <a:buClr>
                <a:schemeClr val="dk1"/>
              </a:buClr>
              <a:buFont typeface="Arial"/>
              <a:buNone/>
            </a:pPr>
            <a:endParaRPr sz="2000" b="1" i="0" u="none" strike="noStrike" cap="none" dirty="0">
              <a:solidFill>
                <a:schemeClr val="dk1"/>
              </a:solidFill>
              <a:latin typeface="Arial"/>
              <a:ea typeface="Arial"/>
              <a:cs typeface="Arial"/>
              <a:sym typeface="Arial"/>
            </a:endParaRPr>
          </a:p>
        </p:txBody>
      </p:sp>
      <p:sp>
        <p:nvSpPr>
          <p:cNvPr id="130" name="Google Shape;130;p29"/>
          <p:cNvSpPr txBox="1">
            <a:spLocks noGrp="1"/>
          </p:cNvSpPr>
          <p:nvPr>
            <p:ph type="body" idx="2"/>
          </p:nvPr>
        </p:nvSpPr>
        <p:spPr>
          <a:xfrm>
            <a:off x="933576" y="4845377"/>
            <a:ext cx="7272337" cy="743839"/>
          </a:xfrm>
          <a:prstGeom prst="rect">
            <a:avLst/>
          </a:prstGeom>
          <a:noFill/>
          <a:ln>
            <a:noFill/>
          </a:ln>
        </p:spPr>
        <p:txBody>
          <a:bodyPr spcFirstLastPara="1" wrap="square" lIns="91425" tIns="0" rIns="91425" bIns="45700" anchor="t" anchorCtr="0">
            <a:noAutofit/>
          </a:bodyPr>
          <a:lstStyle/>
          <a:p>
            <a:pPr marL="0" marR="0" lvl="0" indent="0" algn="ctr" rtl="0">
              <a:spcBef>
                <a:spcPts val="0"/>
              </a:spcBef>
              <a:spcAft>
                <a:spcPts val="0"/>
              </a:spcAft>
              <a:buClr>
                <a:schemeClr val="dk1"/>
              </a:buClr>
              <a:buFont typeface="Arial"/>
              <a:buNone/>
            </a:pPr>
            <a:r>
              <a:rPr lang="fi-FI" sz="2400" b="1" i="0" u="none" strike="noStrike" cap="none" dirty="0">
                <a:solidFill>
                  <a:schemeClr val="dk1"/>
                </a:solidFill>
                <a:latin typeface="Arial"/>
                <a:ea typeface="Arial"/>
                <a:cs typeface="Arial"/>
                <a:sym typeface="Arial"/>
              </a:rPr>
              <a:t> Good Practice Event - Utrecht</a:t>
            </a:r>
            <a:endParaRPr sz="2400" b="1" i="0" u="none" strike="noStrike" cap="none" dirty="0">
              <a:solidFill>
                <a:schemeClr val="dk1"/>
              </a:solidFill>
              <a:latin typeface="Arial"/>
              <a:ea typeface="Arial"/>
              <a:cs typeface="Arial"/>
              <a:sym typeface="Arial"/>
            </a:endParaRPr>
          </a:p>
        </p:txBody>
      </p:sp>
      <p:sp>
        <p:nvSpPr>
          <p:cNvPr id="132" name="Google Shape;132;p29"/>
          <p:cNvSpPr txBox="1">
            <a:spLocks noGrp="1"/>
          </p:cNvSpPr>
          <p:nvPr>
            <p:ph type="ctrTitle"/>
          </p:nvPr>
        </p:nvSpPr>
        <p:spPr>
          <a:xfrm>
            <a:off x="685800" y="3501008"/>
            <a:ext cx="7772400" cy="7945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Arial"/>
              <a:buNone/>
            </a:pPr>
            <a:r>
              <a:rPr lang="en-GB" sz="4000" b="1" i="1" dirty="0"/>
              <a:t>Drivers &amp; Barriers of electrification in Malta &amp; Gozo</a:t>
            </a:r>
            <a:endParaRPr sz="4000" b="1" i="1" u="none" strike="noStrike" cap="none" dirty="0">
              <a:solidFill>
                <a:schemeClr val="dk2"/>
              </a:solidFill>
              <a:latin typeface="Arial"/>
              <a:ea typeface="Arial"/>
              <a:cs typeface="Arial"/>
              <a:sym typeface="Arial"/>
            </a:endParaRPr>
          </a:p>
        </p:txBody>
      </p:sp>
      <p:sp>
        <p:nvSpPr>
          <p:cNvPr id="133" name="Google Shape;133;p29"/>
          <p:cNvSpPr txBox="1">
            <a:spLocks noGrp="1"/>
          </p:cNvSpPr>
          <p:nvPr>
            <p:ph type="body" idx="4"/>
          </p:nvPr>
        </p:nvSpPr>
        <p:spPr>
          <a:xfrm>
            <a:off x="971600" y="6309320"/>
            <a:ext cx="7415683" cy="38742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7F7F7F"/>
              </a:buClr>
              <a:buFont typeface="Arial"/>
              <a:buNone/>
            </a:pPr>
            <a:r>
              <a:rPr lang="en-GB" sz="1800" b="0" i="0" u="none" strike="noStrike" cap="none" dirty="0">
                <a:solidFill>
                  <a:srgbClr val="7F7F7F"/>
                </a:solidFill>
                <a:latin typeface="Arial"/>
                <a:ea typeface="Arial"/>
                <a:cs typeface="Arial"/>
                <a:sym typeface="Arial"/>
              </a:rPr>
              <a:t>31</a:t>
            </a:r>
            <a:r>
              <a:rPr lang="en-GB" sz="1800" b="0" i="0" u="none" strike="noStrike" cap="none" baseline="30000" dirty="0">
                <a:solidFill>
                  <a:srgbClr val="7F7F7F"/>
                </a:solidFill>
                <a:latin typeface="Arial"/>
                <a:ea typeface="Arial"/>
                <a:cs typeface="Arial"/>
                <a:sym typeface="Arial"/>
              </a:rPr>
              <a:t>st</a:t>
            </a:r>
            <a:r>
              <a:rPr lang="en-GB" sz="1800" b="0" i="0" u="none" strike="noStrike" cap="none" dirty="0">
                <a:solidFill>
                  <a:srgbClr val="7F7F7F"/>
                </a:solidFill>
                <a:latin typeface="Arial"/>
                <a:ea typeface="Arial"/>
                <a:cs typeface="Arial"/>
                <a:sym typeface="Arial"/>
              </a:rPr>
              <a:t> March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F5FD5-4DC5-4224-A33F-24981543EB50}"/>
              </a:ext>
            </a:extLst>
          </p:cNvPr>
          <p:cNvSpPr>
            <a:spLocks noGrp="1"/>
          </p:cNvSpPr>
          <p:nvPr>
            <p:ph type="body" idx="1"/>
          </p:nvPr>
        </p:nvSpPr>
        <p:spPr>
          <a:xfrm>
            <a:off x="933577" y="4736867"/>
            <a:ext cx="7272337" cy="216000"/>
          </a:xfrm>
        </p:spPr>
        <p:txBody>
          <a:bodyPr/>
          <a:lstStyle/>
          <a:p>
            <a:pPr algn="r"/>
            <a:r>
              <a:rPr lang="en-GB" dirty="0"/>
              <a:t>Kimberlin Bartolo</a:t>
            </a:r>
          </a:p>
        </p:txBody>
      </p:sp>
      <p:sp>
        <p:nvSpPr>
          <p:cNvPr id="3" name="Text Placeholder 2">
            <a:extLst>
              <a:ext uri="{FF2B5EF4-FFF2-40B4-BE49-F238E27FC236}">
                <a16:creationId xmlns:a16="http://schemas.microsoft.com/office/drawing/2014/main" id="{656564C3-6FBA-4FFC-AB59-E7DC99540196}"/>
              </a:ext>
            </a:extLst>
          </p:cNvPr>
          <p:cNvSpPr>
            <a:spLocks noGrp="1"/>
          </p:cNvSpPr>
          <p:nvPr>
            <p:ph type="body" idx="2"/>
          </p:nvPr>
        </p:nvSpPr>
        <p:spPr>
          <a:xfrm>
            <a:off x="933578" y="5157216"/>
            <a:ext cx="7272337" cy="411246"/>
          </a:xfrm>
        </p:spPr>
        <p:txBody>
          <a:bodyPr/>
          <a:lstStyle/>
          <a:p>
            <a:pPr algn="r"/>
            <a:r>
              <a:rPr lang="en-GB" dirty="0"/>
              <a:t>Malta Public Transport</a:t>
            </a:r>
          </a:p>
        </p:txBody>
      </p:sp>
      <p:sp>
        <p:nvSpPr>
          <p:cNvPr id="5" name="Title 4">
            <a:extLst>
              <a:ext uri="{FF2B5EF4-FFF2-40B4-BE49-F238E27FC236}">
                <a16:creationId xmlns:a16="http://schemas.microsoft.com/office/drawing/2014/main" id="{0860AD18-359F-432D-B940-78A1AEECD705}"/>
              </a:ext>
            </a:extLst>
          </p:cNvPr>
          <p:cNvSpPr>
            <a:spLocks noGrp="1"/>
          </p:cNvSpPr>
          <p:nvPr>
            <p:ph type="ctrTitle"/>
          </p:nvPr>
        </p:nvSpPr>
        <p:spPr/>
        <p:txBody>
          <a:bodyPr/>
          <a:lstStyle/>
          <a:p>
            <a:r>
              <a:rPr lang="en-GB" dirty="0"/>
              <a:t>Q &amp; A</a:t>
            </a:r>
          </a:p>
        </p:txBody>
      </p:sp>
      <p:pic>
        <p:nvPicPr>
          <p:cNvPr id="11" name="Picture 10">
            <a:extLst>
              <a:ext uri="{FF2B5EF4-FFF2-40B4-BE49-F238E27FC236}">
                <a16:creationId xmlns:a16="http://schemas.microsoft.com/office/drawing/2014/main" id="{8301A573-C636-49BF-AA3F-DAF18A103DEE}"/>
              </a:ext>
            </a:extLst>
          </p:cNvPr>
          <p:cNvPicPr>
            <a:picLocks noChangeAspect="1"/>
          </p:cNvPicPr>
          <p:nvPr/>
        </p:nvPicPr>
        <p:blipFill>
          <a:blip r:embed="rId3"/>
          <a:stretch>
            <a:fillRect/>
          </a:stretch>
        </p:blipFill>
        <p:spPr>
          <a:xfrm>
            <a:off x="6152682" y="5709183"/>
            <a:ext cx="1730322" cy="720968"/>
          </a:xfrm>
          <a:prstGeom prst="rect">
            <a:avLst/>
          </a:prstGeom>
        </p:spPr>
      </p:pic>
    </p:spTree>
    <p:extLst>
      <p:ext uri="{BB962C8B-B14F-4D97-AF65-F5344CB8AC3E}">
        <p14:creationId xmlns:p14="http://schemas.microsoft.com/office/powerpoint/2010/main" val="278403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457200" y="432000"/>
            <a:ext cx="8229600" cy="5620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Arial"/>
              <a:buNone/>
            </a:pPr>
            <a:br>
              <a:rPr lang="fi-FI" sz="4000" b="0" i="0" u="none" strike="noStrike" cap="none">
                <a:solidFill>
                  <a:schemeClr val="dk2"/>
                </a:solidFill>
                <a:latin typeface="Arial"/>
                <a:ea typeface="Arial"/>
                <a:cs typeface="Arial"/>
                <a:sym typeface="Arial"/>
              </a:rPr>
            </a:br>
            <a:br>
              <a:rPr lang="fi-FI" sz="4000" b="0" i="0" u="none" strike="noStrike" cap="none">
                <a:solidFill>
                  <a:schemeClr val="dk2"/>
                </a:solidFill>
                <a:latin typeface="Arial"/>
                <a:ea typeface="Arial"/>
                <a:cs typeface="Arial"/>
                <a:sym typeface="Arial"/>
              </a:rPr>
            </a:br>
            <a:r>
              <a:rPr lang="fi-FI" sz="4000" b="0" i="0" u="none" strike="noStrike" cap="none">
                <a:solidFill>
                  <a:schemeClr val="dk2"/>
                </a:solidFill>
                <a:latin typeface="Arial"/>
                <a:ea typeface="Arial"/>
                <a:cs typeface="Arial"/>
                <a:sym typeface="Arial"/>
              </a:rPr>
              <a:t> </a:t>
            </a:r>
            <a:endParaRPr sz="4000" b="0" i="0" u="none" strike="noStrike" cap="none">
              <a:solidFill>
                <a:schemeClr val="dk2"/>
              </a:solidFill>
              <a:latin typeface="Arial"/>
              <a:ea typeface="Arial"/>
              <a:cs typeface="Arial"/>
              <a:sym typeface="Arial"/>
            </a:endParaRPr>
          </a:p>
        </p:txBody>
      </p:sp>
      <p:sp>
        <p:nvSpPr>
          <p:cNvPr id="139" name="Google Shape;139;p30"/>
          <p:cNvSpPr txBox="1">
            <a:spLocks noGrp="1"/>
          </p:cNvSpPr>
          <p:nvPr>
            <p:ph type="body" idx="1"/>
          </p:nvPr>
        </p:nvSpPr>
        <p:spPr>
          <a:xfrm>
            <a:off x="609600" y="1275111"/>
            <a:ext cx="8229600" cy="5521378"/>
          </a:xfrm>
          <a:prstGeom prst="rect">
            <a:avLst/>
          </a:prstGeom>
          <a:noFill/>
          <a:ln>
            <a:noFill/>
          </a:ln>
        </p:spPr>
        <p:txBody>
          <a:bodyPr spcFirstLastPara="1" wrap="square" lIns="91425" tIns="45700" rIns="91425" bIns="45700" anchor="t" anchorCtr="0">
            <a:noAutofit/>
          </a:bodyPr>
          <a:lstStyle/>
          <a:p>
            <a:pPr marL="0" lvl="0" indent="0">
              <a:spcBef>
                <a:spcPts val="0"/>
              </a:spcBef>
            </a:pPr>
            <a:endParaRPr lang="fi-FI" sz="1600" b="0" dirty="0">
              <a:latin typeface="+mn-lt"/>
            </a:endParaRPr>
          </a:p>
          <a:p>
            <a:pPr marL="0" lvl="0" indent="0">
              <a:spcBef>
                <a:spcPts val="0"/>
              </a:spcBef>
            </a:pPr>
            <a:endParaRPr lang="en-US" sz="1800" b="0" dirty="0">
              <a:latin typeface="+mn-lt"/>
            </a:endParaRPr>
          </a:p>
          <a:p>
            <a:pPr marL="0" lvl="0" indent="0">
              <a:spcBef>
                <a:spcPts val="0"/>
              </a:spcBef>
            </a:pPr>
            <a:endParaRPr lang="en-US" sz="1800" b="0" dirty="0">
              <a:latin typeface="+mn-lt"/>
            </a:endParaRPr>
          </a:p>
          <a:p>
            <a:pPr marL="0" lvl="0" indent="0">
              <a:spcBef>
                <a:spcPts val="0"/>
              </a:spcBef>
            </a:pPr>
            <a:endParaRPr sz="2400" b="0" i="0" u="none" strike="noStrike" cap="none" dirty="0">
              <a:solidFill>
                <a:schemeClr val="dk1"/>
              </a:solidFill>
              <a:latin typeface="Arial"/>
              <a:ea typeface="Arial"/>
              <a:cs typeface="Arial"/>
              <a:sym typeface="Arial"/>
            </a:endParaRPr>
          </a:p>
        </p:txBody>
      </p:sp>
      <p:sp>
        <p:nvSpPr>
          <p:cNvPr id="4" name="Title 1">
            <a:extLst>
              <a:ext uri="{FF2B5EF4-FFF2-40B4-BE49-F238E27FC236}">
                <a16:creationId xmlns:a16="http://schemas.microsoft.com/office/drawing/2014/main" id="{8C0F64BB-F83D-4A89-BD17-1BDD50CA1FC5}"/>
              </a:ext>
            </a:extLst>
          </p:cNvPr>
          <p:cNvSpPr txBox="1">
            <a:spLocks/>
          </p:cNvSpPr>
          <p:nvPr/>
        </p:nvSpPr>
        <p:spPr>
          <a:xfrm>
            <a:off x="609600" y="713037"/>
            <a:ext cx="8229600" cy="5620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i-FI" sz="2800" dirty="0"/>
              <a:t>Introduction </a:t>
            </a:r>
          </a:p>
        </p:txBody>
      </p:sp>
      <p:graphicFrame>
        <p:nvGraphicFramePr>
          <p:cNvPr id="6" name="Content Placeholder 4">
            <a:extLst>
              <a:ext uri="{FF2B5EF4-FFF2-40B4-BE49-F238E27FC236}">
                <a16:creationId xmlns:a16="http://schemas.microsoft.com/office/drawing/2014/main" id="{B208D9C5-1795-4223-B280-67FFAB371184}"/>
              </a:ext>
            </a:extLst>
          </p:cNvPr>
          <p:cNvGraphicFramePr>
            <a:graphicFrameLocks/>
          </p:cNvGraphicFramePr>
          <p:nvPr>
            <p:extLst>
              <p:ext uri="{D42A27DB-BD31-4B8C-83A1-F6EECF244321}">
                <p14:modId xmlns:p14="http://schemas.microsoft.com/office/powerpoint/2010/main" val="1518528703"/>
              </p:ext>
            </p:extLst>
          </p:nvPr>
        </p:nvGraphicFramePr>
        <p:xfrm>
          <a:off x="0" y="994074"/>
          <a:ext cx="8710246" cy="540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CC0F-CF04-4E95-9D6D-25DAC19D58DC}"/>
              </a:ext>
            </a:extLst>
          </p:cNvPr>
          <p:cNvSpPr>
            <a:spLocks noGrp="1"/>
          </p:cNvSpPr>
          <p:nvPr>
            <p:ph type="title"/>
          </p:nvPr>
        </p:nvSpPr>
        <p:spPr/>
        <p:txBody>
          <a:bodyPr/>
          <a:lstStyle/>
          <a:p>
            <a:r>
              <a:rPr lang="en-GB" sz="3200" dirty="0"/>
              <a:t>Drivers of electrification</a:t>
            </a:r>
          </a:p>
        </p:txBody>
      </p:sp>
      <p:graphicFrame>
        <p:nvGraphicFramePr>
          <p:cNvPr id="3" name="Diagram 2">
            <a:extLst>
              <a:ext uri="{FF2B5EF4-FFF2-40B4-BE49-F238E27FC236}">
                <a16:creationId xmlns:a16="http://schemas.microsoft.com/office/drawing/2014/main" id="{8113B1E1-C7E6-4619-AA20-85A5555F180A}"/>
              </a:ext>
            </a:extLst>
          </p:cNvPr>
          <p:cNvGraphicFramePr/>
          <p:nvPr>
            <p:extLst>
              <p:ext uri="{D42A27DB-BD31-4B8C-83A1-F6EECF244321}">
                <p14:modId xmlns:p14="http://schemas.microsoft.com/office/powerpoint/2010/main" val="21389734"/>
              </p:ext>
            </p:extLst>
          </p:nvPr>
        </p:nvGraphicFramePr>
        <p:xfrm>
          <a:off x="1078523" y="1397000"/>
          <a:ext cx="7256585" cy="455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135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21BF-3118-4BC6-90A5-26ECA6E5A89B}"/>
              </a:ext>
            </a:extLst>
          </p:cNvPr>
          <p:cNvSpPr>
            <a:spLocks noGrp="1"/>
          </p:cNvSpPr>
          <p:nvPr>
            <p:ph type="ctrTitle"/>
          </p:nvPr>
        </p:nvSpPr>
        <p:spPr>
          <a:xfrm>
            <a:off x="685800" y="887552"/>
            <a:ext cx="7772400" cy="710429"/>
          </a:xfrm>
        </p:spPr>
        <p:txBody>
          <a:bodyPr/>
          <a:lstStyle/>
          <a:p>
            <a:r>
              <a:rPr lang="en-GB" sz="3600" dirty="0"/>
              <a:t>Benefits of a cleaner bus fleet</a:t>
            </a:r>
          </a:p>
        </p:txBody>
      </p:sp>
      <p:graphicFrame>
        <p:nvGraphicFramePr>
          <p:cNvPr id="7" name="Diagram 6">
            <a:extLst>
              <a:ext uri="{FF2B5EF4-FFF2-40B4-BE49-F238E27FC236}">
                <a16:creationId xmlns:a16="http://schemas.microsoft.com/office/drawing/2014/main" id="{C27EFF89-CB27-4657-9C1F-F96D4DB8F4C5}"/>
              </a:ext>
            </a:extLst>
          </p:cNvPr>
          <p:cNvGraphicFramePr/>
          <p:nvPr>
            <p:extLst>
              <p:ext uri="{D42A27DB-BD31-4B8C-83A1-F6EECF244321}">
                <p14:modId xmlns:p14="http://schemas.microsoft.com/office/powerpoint/2010/main" val="4028531326"/>
              </p:ext>
            </p:extLst>
          </p:nvPr>
        </p:nvGraphicFramePr>
        <p:xfrm>
          <a:off x="128953" y="1441936"/>
          <a:ext cx="8850923" cy="491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501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BA0C-1AF0-406D-817C-7B0B4F1B0C97}"/>
              </a:ext>
            </a:extLst>
          </p:cNvPr>
          <p:cNvSpPr>
            <a:spLocks noGrp="1"/>
          </p:cNvSpPr>
          <p:nvPr>
            <p:ph type="ctrTitle"/>
          </p:nvPr>
        </p:nvSpPr>
        <p:spPr>
          <a:xfrm>
            <a:off x="685799" y="206374"/>
            <a:ext cx="7772400" cy="1470025"/>
          </a:xfrm>
        </p:spPr>
        <p:txBody>
          <a:bodyPr/>
          <a:lstStyle/>
          <a:p>
            <a:r>
              <a:rPr lang="en-GB" sz="2800" dirty="0"/>
              <a:t>Barriers related to infrastructure (1)</a:t>
            </a:r>
          </a:p>
        </p:txBody>
      </p:sp>
      <p:sp>
        <p:nvSpPr>
          <p:cNvPr id="3" name="Subtitle 2">
            <a:extLst>
              <a:ext uri="{FF2B5EF4-FFF2-40B4-BE49-F238E27FC236}">
                <a16:creationId xmlns:a16="http://schemas.microsoft.com/office/drawing/2014/main" id="{74714810-9336-4046-9D11-5D230869B4BE}"/>
              </a:ext>
            </a:extLst>
          </p:cNvPr>
          <p:cNvSpPr>
            <a:spLocks noGrp="1"/>
          </p:cNvSpPr>
          <p:nvPr>
            <p:ph type="subTitle" idx="1"/>
          </p:nvPr>
        </p:nvSpPr>
        <p:spPr>
          <a:xfrm>
            <a:off x="539262" y="1676399"/>
            <a:ext cx="8065476" cy="4697413"/>
          </a:xfrm>
        </p:spPr>
        <p:txBody>
          <a:bodyPr/>
          <a:lstStyle/>
          <a:p>
            <a:pPr algn="l"/>
            <a:endParaRPr lang="en-GB" dirty="0"/>
          </a:p>
          <a:p>
            <a:pPr marL="457200" indent="-457200" algn="l">
              <a:buFont typeface="+mj-lt"/>
              <a:buAutoNum type="arabicPeriod"/>
            </a:pPr>
            <a:endParaRPr lang="en-GB" dirty="0"/>
          </a:p>
        </p:txBody>
      </p:sp>
      <p:graphicFrame>
        <p:nvGraphicFramePr>
          <p:cNvPr id="5" name="Diagram 4">
            <a:extLst>
              <a:ext uri="{FF2B5EF4-FFF2-40B4-BE49-F238E27FC236}">
                <a16:creationId xmlns:a16="http://schemas.microsoft.com/office/drawing/2014/main" id="{D93478E8-057C-4858-8F4E-375A87B85F5D}"/>
              </a:ext>
            </a:extLst>
          </p:cNvPr>
          <p:cNvGraphicFramePr/>
          <p:nvPr>
            <p:extLst>
              <p:ext uri="{D42A27DB-BD31-4B8C-83A1-F6EECF244321}">
                <p14:modId xmlns:p14="http://schemas.microsoft.com/office/powerpoint/2010/main" val="3488563838"/>
              </p:ext>
            </p:extLst>
          </p:nvPr>
        </p:nvGraphicFramePr>
        <p:xfrm>
          <a:off x="685800" y="1396999"/>
          <a:ext cx="7772399" cy="5167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11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7716681-6438-410C-9E33-10C60AC946DB}"/>
              </a:ext>
            </a:extLst>
          </p:cNvPr>
          <p:cNvGraphicFramePr/>
          <p:nvPr>
            <p:extLst>
              <p:ext uri="{D42A27DB-BD31-4B8C-83A1-F6EECF244321}">
                <p14:modId xmlns:p14="http://schemas.microsoft.com/office/powerpoint/2010/main" val="809233742"/>
              </p:ext>
            </p:extLst>
          </p:nvPr>
        </p:nvGraphicFramePr>
        <p:xfrm>
          <a:off x="1113692" y="1396999"/>
          <a:ext cx="7045570" cy="499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3EF4421B-779C-4855-924E-553DF5935E70}"/>
              </a:ext>
            </a:extLst>
          </p:cNvPr>
          <p:cNvSpPr>
            <a:spLocks noGrp="1"/>
          </p:cNvSpPr>
          <p:nvPr>
            <p:ph type="ctrTitle"/>
          </p:nvPr>
        </p:nvSpPr>
        <p:spPr>
          <a:xfrm>
            <a:off x="685799" y="206374"/>
            <a:ext cx="7772400" cy="1470025"/>
          </a:xfrm>
        </p:spPr>
        <p:txBody>
          <a:bodyPr/>
          <a:lstStyle/>
          <a:p>
            <a:r>
              <a:rPr lang="en-GB" sz="3200" dirty="0"/>
              <a:t>Barriers related to infrastructure (2)</a:t>
            </a:r>
          </a:p>
        </p:txBody>
      </p:sp>
    </p:spTree>
    <p:extLst>
      <p:ext uri="{BB962C8B-B14F-4D97-AF65-F5344CB8AC3E}">
        <p14:creationId xmlns:p14="http://schemas.microsoft.com/office/powerpoint/2010/main" val="252210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A98A-24F9-4546-BC3E-76BE35F347FE}"/>
              </a:ext>
            </a:extLst>
          </p:cNvPr>
          <p:cNvSpPr>
            <a:spLocks noGrp="1"/>
          </p:cNvSpPr>
          <p:nvPr>
            <p:ph type="ctrTitle"/>
          </p:nvPr>
        </p:nvSpPr>
        <p:spPr>
          <a:xfrm>
            <a:off x="392723" y="266456"/>
            <a:ext cx="7772400" cy="1470025"/>
          </a:xfrm>
        </p:spPr>
        <p:txBody>
          <a:bodyPr/>
          <a:lstStyle/>
          <a:p>
            <a:r>
              <a:rPr lang="en-GB" sz="2800" dirty="0"/>
              <a:t>Barriers related to buses</a:t>
            </a:r>
          </a:p>
        </p:txBody>
      </p:sp>
      <p:graphicFrame>
        <p:nvGraphicFramePr>
          <p:cNvPr id="4" name="Diagram 3">
            <a:extLst>
              <a:ext uri="{FF2B5EF4-FFF2-40B4-BE49-F238E27FC236}">
                <a16:creationId xmlns:a16="http://schemas.microsoft.com/office/drawing/2014/main" id="{933C4722-561B-444C-B923-9C86B5A7971F}"/>
              </a:ext>
            </a:extLst>
          </p:cNvPr>
          <p:cNvGraphicFramePr/>
          <p:nvPr>
            <p:extLst>
              <p:ext uri="{D42A27DB-BD31-4B8C-83A1-F6EECF244321}">
                <p14:modId xmlns:p14="http://schemas.microsoft.com/office/powerpoint/2010/main" val="3673399425"/>
              </p:ext>
            </p:extLst>
          </p:nvPr>
        </p:nvGraphicFramePr>
        <p:xfrm>
          <a:off x="1066800" y="1396999"/>
          <a:ext cx="6553200" cy="4687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12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0A16-26D2-4C7A-A473-FA36F9A3A3AC}"/>
              </a:ext>
            </a:extLst>
          </p:cNvPr>
          <p:cNvSpPr>
            <a:spLocks noGrp="1"/>
          </p:cNvSpPr>
          <p:nvPr>
            <p:ph type="ctrTitle"/>
          </p:nvPr>
        </p:nvSpPr>
        <p:spPr>
          <a:xfrm>
            <a:off x="252046" y="336794"/>
            <a:ext cx="7772400" cy="1198929"/>
          </a:xfrm>
        </p:spPr>
        <p:txBody>
          <a:bodyPr/>
          <a:lstStyle/>
          <a:p>
            <a:r>
              <a:rPr lang="en-GB" sz="3200" dirty="0"/>
              <a:t>Barriers related to operation</a:t>
            </a:r>
          </a:p>
        </p:txBody>
      </p:sp>
      <p:graphicFrame>
        <p:nvGraphicFramePr>
          <p:cNvPr id="5" name="Diagram 4">
            <a:extLst>
              <a:ext uri="{FF2B5EF4-FFF2-40B4-BE49-F238E27FC236}">
                <a16:creationId xmlns:a16="http://schemas.microsoft.com/office/drawing/2014/main" id="{CDC76BC0-B3E7-46F4-89D0-F994EF4BD4BE}"/>
              </a:ext>
            </a:extLst>
          </p:cNvPr>
          <p:cNvGraphicFramePr/>
          <p:nvPr>
            <p:extLst>
              <p:ext uri="{D42A27DB-BD31-4B8C-83A1-F6EECF244321}">
                <p14:modId xmlns:p14="http://schemas.microsoft.com/office/powerpoint/2010/main" val="2481730156"/>
              </p:ext>
            </p:extLst>
          </p:nvPr>
        </p:nvGraphicFramePr>
        <p:xfrm>
          <a:off x="920262" y="1535724"/>
          <a:ext cx="7414846" cy="4806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17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A7E1-9A5C-4C7C-ADC7-8FDDCDFDB256}"/>
              </a:ext>
            </a:extLst>
          </p:cNvPr>
          <p:cNvSpPr>
            <a:spLocks noGrp="1"/>
          </p:cNvSpPr>
          <p:nvPr>
            <p:ph type="title"/>
          </p:nvPr>
        </p:nvSpPr>
        <p:spPr/>
        <p:txBody>
          <a:bodyPr/>
          <a:lstStyle/>
          <a:p>
            <a:r>
              <a:rPr lang="en-GB" sz="3200" dirty="0"/>
              <a:t>Barriers related to maintenance</a:t>
            </a:r>
          </a:p>
        </p:txBody>
      </p:sp>
      <p:graphicFrame>
        <p:nvGraphicFramePr>
          <p:cNvPr id="4" name="Diagram 3">
            <a:extLst>
              <a:ext uri="{FF2B5EF4-FFF2-40B4-BE49-F238E27FC236}">
                <a16:creationId xmlns:a16="http://schemas.microsoft.com/office/drawing/2014/main" id="{95B9325C-B0F4-41B4-B92D-1DF86F568EBF}"/>
              </a:ext>
            </a:extLst>
          </p:cNvPr>
          <p:cNvGraphicFramePr/>
          <p:nvPr>
            <p:extLst>
              <p:ext uri="{D42A27DB-BD31-4B8C-83A1-F6EECF244321}">
                <p14:modId xmlns:p14="http://schemas.microsoft.com/office/powerpoint/2010/main" val="3589727365"/>
              </p:ext>
            </p:extLst>
          </p:nvPr>
        </p:nvGraphicFramePr>
        <p:xfrm>
          <a:off x="457200" y="1396999"/>
          <a:ext cx="8124092" cy="50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585404"/>
      </p:ext>
    </p:extLst>
  </p:cSld>
  <p:clrMapOvr>
    <a:masterClrMapping/>
  </p:clrMapOvr>
</p:sld>
</file>

<file path=ppt/theme/theme1.xml><?xml version="1.0" encoding="utf-8"?>
<a:theme xmlns:a="http://schemas.openxmlformats.org/drawingml/2006/main" name="BASIC">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page">
  <a:themeElements>
    <a:clrScheme name="Interreg Europe">
      <a:dk1>
        <a:srgbClr val="000000"/>
      </a:dk1>
      <a:lt1>
        <a:srgbClr val="FFFFFF"/>
      </a:lt1>
      <a:dk2>
        <a:srgbClr val="1F497D"/>
      </a:dk2>
      <a:lt2>
        <a:srgbClr val="EEECE1"/>
      </a:lt2>
      <a:accent1>
        <a:srgbClr val="FDC609"/>
      </a:accent1>
      <a:accent2>
        <a:srgbClr val="98C222"/>
      </a:accent2>
      <a:accent3>
        <a:srgbClr val="159960"/>
      </a:accent3>
      <a:accent4>
        <a:srgbClr val="21B7CF"/>
      </a:accent4>
      <a:accent5>
        <a:srgbClr val="000099"/>
      </a:accent5>
      <a:accent6>
        <a:srgbClr val="FFCC00"/>
      </a:accent6>
      <a:hlink>
        <a:srgbClr val="363438"/>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10116A1345445B261378325C9FD47" ma:contentTypeVersion="31" ma:contentTypeDescription="Create a new document." ma:contentTypeScope="" ma:versionID="79a4963b1cc9f207d4fae5fbeb2c76b8">
  <xsd:schema xmlns:xsd="http://www.w3.org/2001/XMLSchema" xmlns:xs="http://www.w3.org/2001/XMLSchema" xmlns:p="http://schemas.microsoft.com/office/2006/metadata/properties" xmlns:ns2="2b638e1f-afd0-4d25-9cac-e6af3a7e9f8c" xmlns:ns3="d18d772e-1f43-4b93-b2a0-aa2cba3a5aea" targetNamespace="http://schemas.microsoft.com/office/2006/metadata/properties" ma:root="true" ma:fieldsID="8d3e05e8f4f41bbac0988d2c8bafe651" ns2:_="" ns3:_="">
    <xsd:import namespace="2b638e1f-afd0-4d25-9cac-e6af3a7e9f8c"/>
    <xsd:import namespace="d18d772e-1f43-4b93-b2a0-aa2cba3a5ae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38e1f-afd0-4d25-9cac-e6af3a7e9f8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8d772e-1f43-4b93-b2a0-aa2cba3a5aea"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stribution_Groups xmlns="2b638e1f-afd0-4d25-9cac-e6af3a7e9f8c" xsi:nil="true"/>
    <Math_Settings xmlns="2b638e1f-afd0-4d25-9cac-e6af3a7e9f8c" xsi:nil="true"/>
    <Members xmlns="2b638e1f-afd0-4d25-9cac-e6af3a7e9f8c">
      <UserInfo>
        <DisplayName/>
        <AccountId xsi:nil="true"/>
        <AccountType/>
      </UserInfo>
    </Members>
    <Is_Collaboration_Space_Locked xmlns="2b638e1f-afd0-4d25-9cac-e6af3a7e9f8c" xsi:nil="true"/>
    <NotebookType xmlns="2b638e1f-afd0-4d25-9cac-e6af3a7e9f8c" xsi:nil="true"/>
    <Invited_Leaders xmlns="2b638e1f-afd0-4d25-9cac-e6af3a7e9f8c" xsi:nil="true"/>
    <IsNotebookLocked xmlns="2b638e1f-afd0-4d25-9cac-e6af3a7e9f8c" xsi:nil="true"/>
    <FolderType xmlns="2b638e1f-afd0-4d25-9cac-e6af3a7e9f8c" xsi:nil="true"/>
    <Owner xmlns="2b638e1f-afd0-4d25-9cac-e6af3a7e9f8c">
      <UserInfo>
        <DisplayName/>
        <AccountId xsi:nil="true"/>
        <AccountType/>
      </UserInfo>
    </Owner>
    <Leaders xmlns="2b638e1f-afd0-4d25-9cac-e6af3a7e9f8c">
      <UserInfo>
        <DisplayName/>
        <AccountId xsi:nil="true"/>
        <AccountType/>
      </UserInfo>
    </Leaders>
    <TeamsChannelId xmlns="2b638e1f-afd0-4d25-9cac-e6af3a7e9f8c" xsi:nil="true"/>
    <Has_Leaders_Only_SectionGroup xmlns="2b638e1f-afd0-4d25-9cac-e6af3a7e9f8c" xsi:nil="true"/>
    <LMS_Mappings xmlns="2b638e1f-afd0-4d25-9cac-e6af3a7e9f8c" xsi:nil="true"/>
    <CultureName xmlns="2b638e1f-afd0-4d25-9cac-e6af3a7e9f8c" xsi:nil="true"/>
    <Templates xmlns="2b638e1f-afd0-4d25-9cac-e6af3a7e9f8c" xsi:nil="true"/>
    <Member_Groups xmlns="2b638e1f-afd0-4d25-9cac-e6af3a7e9f8c">
      <UserInfo>
        <DisplayName/>
        <AccountId xsi:nil="true"/>
        <AccountType/>
      </UserInfo>
    </Member_Groups>
    <Self_Registration_Enabled xmlns="2b638e1f-afd0-4d25-9cac-e6af3a7e9f8c" xsi:nil="true"/>
    <DefaultSectionNames xmlns="2b638e1f-afd0-4d25-9cac-e6af3a7e9f8c" xsi:nil="true"/>
    <Invited_Members xmlns="2b638e1f-afd0-4d25-9cac-e6af3a7e9f8c" xsi:nil="true"/>
    <AppVersion xmlns="2b638e1f-afd0-4d25-9cac-e6af3a7e9f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F0C88E-096F-4FDD-BD15-6C10E90EE7A4}"/>
</file>

<file path=customXml/itemProps2.xml><?xml version="1.0" encoding="utf-8"?>
<ds:datastoreItem xmlns:ds="http://schemas.openxmlformats.org/officeDocument/2006/customXml" ds:itemID="{1352CCD5-C6C9-4973-AB9B-BA37D0D1778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0d6b129-b90c-4663-8467-250093b64f57"/>
    <ds:schemaRef ds:uri="http://purl.org/dc/terms/"/>
    <ds:schemaRef ds:uri="http://schemas.openxmlformats.org/package/2006/metadata/core-properties"/>
    <ds:schemaRef ds:uri="854f2fbb-32ca-447e-b149-bb80137146df"/>
    <ds:schemaRef ds:uri="http://www.w3.org/XML/1998/namespace"/>
    <ds:schemaRef ds:uri="http://purl.org/dc/dcmitype/"/>
  </ds:schemaRefs>
</ds:datastoreItem>
</file>

<file path=customXml/itemProps3.xml><?xml version="1.0" encoding="utf-8"?>
<ds:datastoreItem xmlns:ds="http://schemas.openxmlformats.org/officeDocument/2006/customXml" ds:itemID="{6980423F-FB86-4517-9203-D024C6E10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6002</TotalTime>
  <Words>1397</Words>
  <Application>Microsoft Office PowerPoint</Application>
  <PresentationFormat>Diavoorstelling (4:3)</PresentationFormat>
  <Paragraphs>138</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10</vt:i4>
      </vt:variant>
    </vt:vector>
  </HeadingPairs>
  <TitlesOfParts>
    <vt:vector size="17" baseType="lpstr">
      <vt:lpstr>Arial</vt:lpstr>
      <vt:lpstr>Calibri</vt:lpstr>
      <vt:lpstr>CIDFont+F1</vt:lpstr>
      <vt:lpstr>Courier New</vt:lpstr>
      <vt:lpstr>Noto Sans Symbols</vt:lpstr>
      <vt:lpstr>BASIC</vt:lpstr>
      <vt:lpstr>CONTENT page</vt:lpstr>
      <vt:lpstr>Drivers &amp; Barriers of electrification in Malta &amp; Gozo</vt:lpstr>
      <vt:lpstr>   </vt:lpstr>
      <vt:lpstr>Drivers of electrification</vt:lpstr>
      <vt:lpstr>Benefits of a cleaner bus fleet</vt:lpstr>
      <vt:lpstr>Barriers related to infrastructure (1)</vt:lpstr>
      <vt:lpstr>Barriers related to infrastructure (2)</vt:lpstr>
      <vt:lpstr>Barriers related to buses</vt:lpstr>
      <vt:lpstr>Barriers related to operation</vt:lpstr>
      <vt:lpstr>Barriers related to maintenance</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Aho Jassi</dc:creator>
  <cp:lastModifiedBy>Marjoke de Boer</cp:lastModifiedBy>
  <cp:revision>50</cp:revision>
  <cp:lastPrinted>2019-09-10T07:11:55Z</cp:lastPrinted>
  <dcterms:modified xsi:type="dcterms:W3CDTF">2022-03-28T09:24:46Z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0x010100A0E10116A1345445B261378325C9FD47</vt:lpwstr>
  </property>
</Properties>
</file>